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4" r:id="rId1"/>
    <p:sldMasterId id="2147483687" r:id="rId2"/>
    <p:sldMasterId id="2147483699" r:id="rId3"/>
    <p:sldMasterId id="2147483711" r:id="rId4"/>
    <p:sldMasterId id="2147483735" r:id="rId5"/>
  </p:sldMasterIdLst>
  <p:notesMasterIdLst>
    <p:notesMasterId r:id="rId25"/>
  </p:notesMasterIdLst>
  <p:handoutMasterIdLst>
    <p:handoutMasterId r:id="rId26"/>
  </p:handoutMasterIdLst>
  <p:sldIdLst>
    <p:sldId id="356" r:id="rId6"/>
    <p:sldId id="375" r:id="rId7"/>
    <p:sldId id="358" r:id="rId8"/>
    <p:sldId id="361" r:id="rId9"/>
    <p:sldId id="362" r:id="rId10"/>
    <p:sldId id="363" r:id="rId11"/>
    <p:sldId id="364" r:id="rId12"/>
    <p:sldId id="365" r:id="rId13"/>
    <p:sldId id="366" r:id="rId14"/>
    <p:sldId id="367" r:id="rId15"/>
    <p:sldId id="368" r:id="rId16"/>
    <p:sldId id="369" r:id="rId17"/>
    <p:sldId id="370" r:id="rId18"/>
    <p:sldId id="371" r:id="rId19"/>
    <p:sldId id="372" r:id="rId20"/>
    <p:sldId id="376" r:id="rId21"/>
    <p:sldId id="373" r:id="rId22"/>
    <p:sldId id="374" r:id="rId23"/>
    <p:sldId id="359" r:id="rId24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4926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Arial"/>
        <a:ea typeface="Arial"/>
        <a:cs typeface="Arial"/>
        <a:sym typeface="Arial"/>
      </a:defRPr>
    </a:lvl1pPr>
    <a:lvl2pPr marL="0" marR="0" indent="457200" algn="l" defTabSz="44926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Arial"/>
        <a:ea typeface="Arial"/>
        <a:cs typeface="Arial"/>
        <a:sym typeface="Arial"/>
      </a:defRPr>
    </a:lvl2pPr>
    <a:lvl3pPr marL="0" marR="0" indent="914400" algn="l" defTabSz="44926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Arial"/>
        <a:ea typeface="Arial"/>
        <a:cs typeface="Arial"/>
        <a:sym typeface="Arial"/>
      </a:defRPr>
    </a:lvl3pPr>
    <a:lvl4pPr marL="0" marR="0" indent="1371600" algn="l" defTabSz="44926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Arial"/>
        <a:ea typeface="Arial"/>
        <a:cs typeface="Arial"/>
        <a:sym typeface="Arial"/>
      </a:defRPr>
    </a:lvl4pPr>
    <a:lvl5pPr marL="0" marR="0" indent="1828800" algn="l" defTabSz="44926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Arial"/>
        <a:ea typeface="Arial"/>
        <a:cs typeface="Arial"/>
        <a:sym typeface="Arial"/>
      </a:defRPr>
    </a:lvl5pPr>
    <a:lvl6pPr marL="0" marR="0" indent="2286000" algn="l" defTabSz="44926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Arial"/>
        <a:ea typeface="Arial"/>
        <a:cs typeface="Arial"/>
        <a:sym typeface="Arial"/>
      </a:defRPr>
    </a:lvl6pPr>
    <a:lvl7pPr marL="0" marR="0" indent="2743200" algn="l" defTabSz="44926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Arial"/>
        <a:ea typeface="Arial"/>
        <a:cs typeface="Arial"/>
        <a:sym typeface="Arial"/>
      </a:defRPr>
    </a:lvl7pPr>
    <a:lvl8pPr marL="0" marR="0" indent="3200400" algn="l" defTabSz="44926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Arial"/>
        <a:ea typeface="Arial"/>
        <a:cs typeface="Arial"/>
        <a:sym typeface="Arial"/>
      </a:defRPr>
    </a:lvl8pPr>
    <a:lvl9pPr marL="0" marR="0" indent="3657600" algn="l" defTabSz="449262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9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>
              <a:solidFill>
                <a:srgbClr val="2A2A89"/>
              </a:solidFill>
              <a:prstDash val="solid"/>
              <a:round/>
            </a:ln>
          </a:left>
          <a:right>
            <a:ln w="9525" cap="flat">
              <a:solidFill>
                <a:srgbClr val="2A2A89"/>
              </a:solidFill>
              <a:prstDash val="solid"/>
              <a:round/>
            </a:ln>
          </a:right>
          <a:top>
            <a:ln w="9525" cap="flat">
              <a:solidFill>
                <a:srgbClr val="2A2A89"/>
              </a:solidFill>
              <a:prstDash val="solid"/>
              <a:round/>
            </a:ln>
          </a:top>
          <a:bottom>
            <a:ln w="9525" cap="flat">
              <a:solidFill>
                <a:srgbClr val="2A2A89"/>
              </a:solidFill>
              <a:prstDash val="solid"/>
              <a:round/>
            </a:ln>
          </a:bottom>
          <a:insideH>
            <a:ln w="9525" cap="flat">
              <a:solidFill>
                <a:srgbClr val="2A2A89"/>
              </a:solidFill>
              <a:prstDash val="solid"/>
              <a:round/>
            </a:ln>
          </a:insideH>
          <a:insideV>
            <a:ln w="9525" cap="flat">
              <a:solidFill>
                <a:srgbClr val="2A2A89"/>
              </a:solidFill>
              <a:prstDash val="solid"/>
              <a:round/>
            </a:ln>
          </a:insideV>
        </a:tcBdr>
        <a:fill>
          <a:solidFill>
            <a:schemeClr val="accent6">
              <a:alpha val="40000"/>
            </a:scheme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>
              <a:solidFill>
                <a:srgbClr val="2A2A89"/>
              </a:solidFill>
              <a:prstDash val="solid"/>
              <a:round/>
            </a:ln>
          </a:left>
          <a:right>
            <a:ln w="25400" cap="flat">
              <a:solidFill>
                <a:schemeClr val="accent6"/>
              </a:solidFill>
              <a:prstDash val="solid"/>
              <a:round/>
            </a:ln>
          </a:right>
          <a:top>
            <a:ln w="9525" cap="flat">
              <a:solidFill>
                <a:srgbClr val="2A2A89"/>
              </a:solidFill>
              <a:prstDash val="solid"/>
              <a:round/>
            </a:ln>
          </a:top>
          <a:bottom>
            <a:ln w="9525" cap="flat">
              <a:solidFill>
                <a:srgbClr val="2A2A89"/>
              </a:solidFill>
              <a:prstDash val="solid"/>
              <a:round/>
            </a:ln>
          </a:bottom>
          <a:insideH>
            <a:ln w="9525" cap="flat">
              <a:solidFill>
                <a:srgbClr val="2A2A89"/>
              </a:solidFill>
              <a:prstDash val="solid"/>
              <a:round/>
            </a:ln>
          </a:insideH>
          <a:insideV>
            <a:ln w="9525" cap="flat">
              <a:solidFill>
                <a:srgbClr val="2A2A89"/>
              </a:solidFill>
              <a:prstDash val="solid"/>
              <a:round/>
            </a:ln>
          </a:insideV>
        </a:tcBdr>
        <a:fill>
          <a:solidFill>
            <a:schemeClr val="accent6">
              <a:alpha val="40000"/>
            </a:schemeClr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6"/>
              </a:solidFill>
              <a:prstDash val="solid"/>
              <a:round/>
            </a:ln>
          </a:top>
          <a:bottom>
            <a:ln w="25400" cap="flat">
              <a:solidFill>
                <a:schemeClr val="accent6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9525" cap="flat">
              <a:solidFill>
                <a:srgbClr val="2A2A89"/>
              </a:solidFill>
              <a:prstDash val="solid"/>
              <a:round/>
            </a:ln>
          </a:top>
          <a:bottom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E7F3F4"/>
          </a:solidFill>
        </a:fill>
      </a:tcStyle>
    </a:wholeTbl>
    <a:band2H>
      <a:tcTxStyle/>
      <a:tcStyle>
        <a:tcBdr/>
        <a:fill>
          <a:solidFill>
            <a:srgbClr val="F3F9FA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CCCD9"/>
          </a:solidFill>
        </a:fill>
      </a:tcStyle>
    </a:wholeTbl>
    <a:band2H>
      <a:tcTxStyle/>
      <a:tcStyle>
        <a:tcBdr/>
        <a:fill>
          <a:solidFill>
            <a:srgbClr val="E7E7ED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26"/>
    <p:restoredTop sz="95764"/>
  </p:normalViewPr>
  <p:slideViewPr>
    <p:cSldViewPr snapToGrid="0" snapToObjects="1">
      <p:cViewPr varScale="1">
        <p:scale>
          <a:sx n="120" d="100"/>
          <a:sy n="120" d="100"/>
        </p:scale>
        <p:origin x="11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image" Target="../media/image13.emf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image" Target="../media/image20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image" Target="../media/image13.emf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image" Target="../media/image20.emf"/><Relationship Id="rId5" Type="http://schemas.openxmlformats.org/officeDocument/2006/relationships/image" Target="../media/image21.emf"/><Relationship Id="rId4" Type="http://schemas.openxmlformats.org/officeDocument/2006/relationships/image" Target="../media/image24.em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17D583-C265-F74D-B59C-D50CA8F7ED5A}" type="doc">
      <dgm:prSet loTypeId="urn:microsoft.com/office/officeart/2005/8/layout/funnel1" loCatId="" qsTypeId="urn:microsoft.com/office/officeart/2005/8/quickstyle/simple4" qsCatId="simple" csTypeId="urn:microsoft.com/office/officeart/2005/8/colors/accent4_2" csCatId="accent4" phldr="1"/>
      <dgm:spPr/>
      <dgm:t>
        <a:bodyPr/>
        <a:lstStyle/>
        <a:p>
          <a:endParaRPr lang="pl-PL"/>
        </a:p>
      </dgm:t>
    </dgm:pt>
    <dgm:pt modelId="{DA4C47BB-3B09-E840-BDD1-DF8B8A28BB18}">
      <dgm:prSet phldrT="[Tekst]"/>
      <dgm:spPr/>
      <dgm:t>
        <a:bodyPr/>
        <a:lstStyle/>
        <a:p>
          <a:r>
            <a:rPr lang="en-GB" noProof="0" dirty="0"/>
            <a:t>Uncompressed</a:t>
          </a:r>
        </a:p>
      </dgm:t>
    </dgm:pt>
    <dgm:pt modelId="{A5DBA33F-DA88-6646-818C-C198183FD6FA}" type="parTrans" cxnId="{38FA4856-A8C4-3347-92E9-9D6086D92358}">
      <dgm:prSet/>
      <dgm:spPr/>
      <dgm:t>
        <a:bodyPr/>
        <a:lstStyle/>
        <a:p>
          <a:endParaRPr lang="pl-PL"/>
        </a:p>
      </dgm:t>
    </dgm:pt>
    <dgm:pt modelId="{6AB13E6A-B1B1-0348-963C-A15494F7383A}" type="sibTrans" cxnId="{38FA4856-A8C4-3347-92E9-9D6086D92358}">
      <dgm:prSet/>
      <dgm:spPr/>
      <dgm:t>
        <a:bodyPr/>
        <a:lstStyle/>
        <a:p>
          <a:endParaRPr lang="pl-PL"/>
        </a:p>
      </dgm:t>
    </dgm:pt>
    <dgm:pt modelId="{814D7F96-B62F-0346-9936-1708144C21D7}">
      <dgm:prSet phldrT="[Tekst]" custT="1"/>
      <dgm:spPr/>
      <dgm:t>
        <a:bodyPr/>
        <a:lstStyle/>
        <a:p>
          <a:r>
            <a:rPr lang="en-GB" sz="1500" noProof="0" dirty="0"/>
            <a:t>Compressed</a:t>
          </a:r>
        </a:p>
      </dgm:t>
    </dgm:pt>
    <dgm:pt modelId="{B3139F8C-3847-7140-A827-A2F8379B0604}" type="parTrans" cxnId="{A1719479-B94C-1144-851F-FB09F51A987D}">
      <dgm:prSet/>
      <dgm:spPr/>
      <dgm:t>
        <a:bodyPr/>
        <a:lstStyle/>
        <a:p>
          <a:endParaRPr lang="pl-PL"/>
        </a:p>
      </dgm:t>
    </dgm:pt>
    <dgm:pt modelId="{B9F50D4E-0AB3-BA4E-9A35-7B6E88107EF0}" type="sibTrans" cxnId="{A1719479-B94C-1144-851F-FB09F51A987D}">
      <dgm:prSet/>
      <dgm:spPr/>
      <dgm:t>
        <a:bodyPr/>
        <a:lstStyle/>
        <a:p>
          <a:endParaRPr lang="pl-PL"/>
        </a:p>
      </dgm:t>
    </dgm:pt>
    <dgm:pt modelId="{076282B0-E479-724E-8036-AF2105B29B76}" type="pres">
      <dgm:prSet presAssocID="{3517D583-C265-F74D-B59C-D50CA8F7ED5A}" presName="Name0" presStyleCnt="0">
        <dgm:presLayoutVars>
          <dgm:chMax val="4"/>
          <dgm:resizeHandles val="exact"/>
        </dgm:presLayoutVars>
      </dgm:prSet>
      <dgm:spPr/>
    </dgm:pt>
    <dgm:pt modelId="{D00A1458-0B3D-F447-88CB-1A3CD1074566}" type="pres">
      <dgm:prSet presAssocID="{3517D583-C265-F74D-B59C-D50CA8F7ED5A}" presName="ellipse" presStyleLbl="trBgShp" presStyleIdx="0" presStyleCnt="1"/>
      <dgm:spPr/>
    </dgm:pt>
    <dgm:pt modelId="{4011E09F-A1AC-2944-A792-A4739DAC6AF4}" type="pres">
      <dgm:prSet presAssocID="{3517D583-C265-F74D-B59C-D50CA8F7ED5A}" presName="arrow1" presStyleLbl="fgShp" presStyleIdx="0" presStyleCnt="1"/>
      <dgm:spPr/>
    </dgm:pt>
    <dgm:pt modelId="{FA926248-B477-E840-A1D9-F800200835D8}" type="pres">
      <dgm:prSet presAssocID="{3517D583-C265-F74D-B59C-D50CA8F7ED5A}" presName="rectangle" presStyleLbl="revTx" presStyleIdx="0" presStyleCnt="1">
        <dgm:presLayoutVars>
          <dgm:bulletEnabled val="1"/>
        </dgm:presLayoutVars>
      </dgm:prSet>
      <dgm:spPr/>
    </dgm:pt>
    <dgm:pt modelId="{E7AF0204-90AC-2449-BA17-9764BCC9F735}" type="pres">
      <dgm:prSet presAssocID="{814D7F96-B62F-0346-9936-1708144C21D7}" presName="item1" presStyleLbl="node1" presStyleIdx="0" presStyleCnt="1">
        <dgm:presLayoutVars>
          <dgm:bulletEnabled val="1"/>
        </dgm:presLayoutVars>
      </dgm:prSet>
      <dgm:spPr/>
    </dgm:pt>
    <dgm:pt modelId="{C84462DB-D34D-7A41-86E2-052B315CCDA7}" type="pres">
      <dgm:prSet presAssocID="{3517D583-C265-F74D-B59C-D50CA8F7ED5A}" presName="funnel" presStyleLbl="trAlignAcc1" presStyleIdx="0" presStyleCnt="1"/>
      <dgm:spPr/>
    </dgm:pt>
  </dgm:ptLst>
  <dgm:cxnLst>
    <dgm:cxn modelId="{38FA4856-A8C4-3347-92E9-9D6086D92358}" srcId="{3517D583-C265-F74D-B59C-D50CA8F7ED5A}" destId="{DA4C47BB-3B09-E840-BDD1-DF8B8A28BB18}" srcOrd="0" destOrd="0" parTransId="{A5DBA33F-DA88-6646-818C-C198183FD6FA}" sibTransId="{6AB13E6A-B1B1-0348-963C-A15494F7383A}"/>
    <dgm:cxn modelId="{A1719479-B94C-1144-851F-FB09F51A987D}" srcId="{3517D583-C265-F74D-B59C-D50CA8F7ED5A}" destId="{814D7F96-B62F-0346-9936-1708144C21D7}" srcOrd="1" destOrd="0" parTransId="{B3139F8C-3847-7140-A827-A2F8379B0604}" sibTransId="{B9F50D4E-0AB3-BA4E-9A35-7B6E88107EF0}"/>
    <dgm:cxn modelId="{0B1E7098-F9F4-5A47-8CD0-3FAC8671BE29}" type="presOf" srcId="{DA4C47BB-3B09-E840-BDD1-DF8B8A28BB18}" destId="{E7AF0204-90AC-2449-BA17-9764BCC9F735}" srcOrd="0" destOrd="0" presId="urn:microsoft.com/office/officeart/2005/8/layout/funnel1"/>
    <dgm:cxn modelId="{5CF922E0-1954-5D4B-ACFC-224CC8D9CCBE}" type="presOf" srcId="{814D7F96-B62F-0346-9936-1708144C21D7}" destId="{FA926248-B477-E840-A1D9-F800200835D8}" srcOrd="0" destOrd="0" presId="urn:microsoft.com/office/officeart/2005/8/layout/funnel1"/>
    <dgm:cxn modelId="{EDE3A9E4-0906-FC41-BF48-0F3B103EAD53}" type="presOf" srcId="{3517D583-C265-F74D-B59C-D50CA8F7ED5A}" destId="{076282B0-E479-724E-8036-AF2105B29B76}" srcOrd="0" destOrd="0" presId="urn:microsoft.com/office/officeart/2005/8/layout/funnel1"/>
    <dgm:cxn modelId="{9501B785-76E9-E646-B233-C84AE3C53F12}" type="presParOf" srcId="{076282B0-E479-724E-8036-AF2105B29B76}" destId="{D00A1458-0B3D-F447-88CB-1A3CD1074566}" srcOrd="0" destOrd="0" presId="urn:microsoft.com/office/officeart/2005/8/layout/funnel1"/>
    <dgm:cxn modelId="{3C6ADCFA-991D-3F4D-AF01-1FD8CC025D09}" type="presParOf" srcId="{076282B0-E479-724E-8036-AF2105B29B76}" destId="{4011E09F-A1AC-2944-A792-A4739DAC6AF4}" srcOrd="1" destOrd="0" presId="urn:microsoft.com/office/officeart/2005/8/layout/funnel1"/>
    <dgm:cxn modelId="{8226EC29-798B-A946-92E4-6F4F017A1F80}" type="presParOf" srcId="{076282B0-E479-724E-8036-AF2105B29B76}" destId="{FA926248-B477-E840-A1D9-F800200835D8}" srcOrd="2" destOrd="0" presId="urn:microsoft.com/office/officeart/2005/8/layout/funnel1"/>
    <dgm:cxn modelId="{E6D663C2-91DA-0F4F-8D14-695F7ACBEC14}" type="presParOf" srcId="{076282B0-E479-724E-8036-AF2105B29B76}" destId="{E7AF0204-90AC-2449-BA17-9764BCC9F735}" srcOrd="3" destOrd="0" presId="urn:microsoft.com/office/officeart/2005/8/layout/funnel1"/>
    <dgm:cxn modelId="{E84565E5-BF0E-6441-969B-210FBAA5C2E0}" type="presParOf" srcId="{076282B0-E479-724E-8036-AF2105B29B76}" destId="{C84462DB-D34D-7A41-86E2-052B315CCDA7}" srcOrd="4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9FF21D-63CC-9446-9783-5CC497401FAE}" type="doc">
      <dgm:prSet loTypeId="urn:microsoft.com/office/officeart/2008/layout/CircleAccentTimeline" loCatId="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A7477883-8560-CC43-8E5E-BA2525A45576}">
      <dgm:prSet phldrT="[Text]"/>
      <dgm:spPr/>
      <dgm:t>
        <a:bodyPr/>
        <a:lstStyle/>
        <a:p>
          <a:r>
            <a:rPr lang="en-GB" dirty="0"/>
            <a:t>Change of representation (modelling)</a:t>
          </a:r>
        </a:p>
      </dgm:t>
    </dgm:pt>
    <dgm:pt modelId="{41DE786E-4D29-704C-8A27-942048257F33}" type="parTrans" cxnId="{0E7034BF-0858-0244-9B9A-FEF610C87590}">
      <dgm:prSet/>
      <dgm:spPr/>
      <dgm:t>
        <a:bodyPr/>
        <a:lstStyle/>
        <a:p>
          <a:endParaRPr lang="en-GB"/>
        </a:p>
      </dgm:t>
    </dgm:pt>
    <dgm:pt modelId="{A56795EE-F762-F744-862D-20292CAB0EC8}" type="sibTrans" cxnId="{0E7034BF-0858-0244-9B9A-FEF610C87590}">
      <dgm:prSet/>
      <dgm:spPr/>
      <dgm:t>
        <a:bodyPr/>
        <a:lstStyle/>
        <a:p>
          <a:endParaRPr lang="en-GB"/>
        </a:p>
      </dgm:t>
    </dgm:pt>
    <dgm:pt modelId="{36944269-9561-664C-B1E5-6483C9AB1171}">
      <dgm:prSet phldrT="[Text]"/>
      <dgm:spPr/>
      <dgm:t>
        <a:bodyPr/>
        <a:lstStyle/>
        <a:p>
          <a:r>
            <a:rPr lang="en-GB" dirty="0"/>
            <a:t>Quantization (simplification of the model)</a:t>
          </a:r>
        </a:p>
      </dgm:t>
    </dgm:pt>
    <dgm:pt modelId="{5952AF77-02BE-2743-A6B8-31DD9705E6D6}" type="parTrans" cxnId="{B8CD72C2-0D0B-5640-9A03-AAA5675A333A}">
      <dgm:prSet/>
      <dgm:spPr/>
      <dgm:t>
        <a:bodyPr/>
        <a:lstStyle/>
        <a:p>
          <a:endParaRPr lang="en-GB"/>
        </a:p>
      </dgm:t>
    </dgm:pt>
    <dgm:pt modelId="{C1C5F05B-0007-FD48-B9F3-494869C7A27F}" type="sibTrans" cxnId="{B8CD72C2-0D0B-5640-9A03-AAA5675A333A}">
      <dgm:prSet/>
      <dgm:spPr/>
      <dgm:t>
        <a:bodyPr/>
        <a:lstStyle/>
        <a:p>
          <a:endParaRPr lang="en-GB"/>
        </a:p>
      </dgm:t>
    </dgm:pt>
    <dgm:pt modelId="{64670CD1-0CE6-A747-B5E8-5F56A16C81E9}">
      <dgm:prSet phldrT="[Text]"/>
      <dgm:spPr/>
      <dgm:t>
        <a:bodyPr/>
        <a:lstStyle/>
        <a:p>
          <a:r>
            <a:rPr lang="en-GB" dirty="0"/>
            <a:t>Binary encoding</a:t>
          </a:r>
        </a:p>
      </dgm:t>
    </dgm:pt>
    <dgm:pt modelId="{DDD9790B-5483-4D43-BDD0-DC5D9795D6C0}" type="parTrans" cxnId="{A4008F9F-D551-C645-9380-C40A9384289A}">
      <dgm:prSet/>
      <dgm:spPr/>
      <dgm:t>
        <a:bodyPr/>
        <a:lstStyle/>
        <a:p>
          <a:endParaRPr lang="en-GB"/>
        </a:p>
      </dgm:t>
    </dgm:pt>
    <dgm:pt modelId="{F5F321F7-43D7-FB44-9B4F-A05CBBDB2147}" type="sibTrans" cxnId="{A4008F9F-D551-C645-9380-C40A9384289A}">
      <dgm:prSet/>
      <dgm:spPr/>
      <dgm:t>
        <a:bodyPr/>
        <a:lstStyle/>
        <a:p>
          <a:endParaRPr lang="en-GB"/>
        </a:p>
      </dgm:t>
    </dgm:pt>
    <dgm:pt modelId="{0F968DB9-E0C2-B84D-BED7-43E5E0AF9E11}">
      <dgm:prSet phldrT="[Text]"/>
      <dgm:spPr/>
      <dgm:t>
        <a:bodyPr/>
        <a:lstStyle/>
        <a:p>
          <a:r>
            <a:rPr lang="en-GB" dirty="0"/>
            <a:t>Model parameters</a:t>
          </a:r>
        </a:p>
      </dgm:t>
    </dgm:pt>
    <dgm:pt modelId="{2B2C57F9-B9A1-FB41-8DB3-7593C5954E3C}" type="parTrans" cxnId="{E2FA92E7-7582-7144-8D19-6BA6BA6CD8C4}">
      <dgm:prSet/>
      <dgm:spPr/>
      <dgm:t>
        <a:bodyPr/>
        <a:lstStyle/>
        <a:p>
          <a:endParaRPr lang="en-GB"/>
        </a:p>
      </dgm:t>
    </dgm:pt>
    <dgm:pt modelId="{C5BDA164-6EF2-5242-BF85-E1B6F8516F8D}" type="sibTrans" cxnId="{E2FA92E7-7582-7144-8D19-6BA6BA6CD8C4}">
      <dgm:prSet/>
      <dgm:spPr/>
      <dgm:t>
        <a:bodyPr/>
        <a:lstStyle/>
        <a:p>
          <a:endParaRPr lang="en-GB"/>
        </a:p>
      </dgm:t>
    </dgm:pt>
    <dgm:pt modelId="{42377660-CAFB-FC40-B4B9-32C1CF76BB27}">
      <dgm:prSet phldrT="[Text]"/>
      <dgm:spPr/>
      <dgm:t>
        <a:bodyPr/>
        <a:lstStyle/>
        <a:p>
          <a:r>
            <a:rPr lang="en-GB" dirty="0"/>
            <a:t>A string of binary symbols</a:t>
          </a:r>
        </a:p>
      </dgm:t>
    </dgm:pt>
    <dgm:pt modelId="{086BAFA8-A2F3-CF48-A281-191B2D511790}" type="parTrans" cxnId="{0FA56BE2-A3D2-0D45-A2F3-3ACD8C32B14C}">
      <dgm:prSet/>
      <dgm:spPr/>
      <dgm:t>
        <a:bodyPr/>
        <a:lstStyle/>
        <a:p>
          <a:endParaRPr lang="en-GB"/>
        </a:p>
      </dgm:t>
    </dgm:pt>
    <dgm:pt modelId="{FAE3049E-0AA3-3346-A6AF-272ABB38F36B}" type="sibTrans" cxnId="{0FA56BE2-A3D2-0D45-A2F3-3ACD8C32B14C}">
      <dgm:prSet/>
      <dgm:spPr/>
      <dgm:t>
        <a:bodyPr/>
        <a:lstStyle/>
        <a:p>
          <a:endParaRPr lang="en-GB"/>
        </a:p>
      </dgm:t>
    </dgm:pt>
    <dgm:pt modelId="{D681DE55-DCF2-B841-BB6D-D8A3FA5F2C72}">
      <dgm:prSet phldrT="[Text]"/>
      <dgm:spPr/>
      <dgm:t>
        <a:bodyPr/>
        <a:lstStyle/>
        <a:p>
          <a:r>
            <a:rPr lang="en-GB" dirty="0"/>
            <a:t>The original signal</a:t>
          </a:r>
        </a:p>
      </dgm:t>
    </dgm:pt>
    <dgm:pt modelId="{68BAECFC-E39E-1B46-AAFF-11AB5DB72D74}" type="parTrans" cxnId="{A7D2AD19-F831-F04F-9E7C-0E3F3FE5DE0F}">
      <dgm:prSet/>
      <dgm:spPr/>
      <dgm:t>
        <a:bodyPr/>
        <a:lstStyle/>
        <a:p>
          <a:endParaRPr lang="en-GB"/>
        </a:p>
      </dgm:t>
    </dgm:pt>
    <dgm:pt modelId="{9E6C46EB-C40E-3C4A-AFF3-E117D43E83EA}" type="sibTrans" cxnId="{A7D2AD19-F831-F04F-9E7C-0E3F3FE5DE0F}">
      <dgm:prSet/>
      <dgm:spPr/>
      <dgm:t>
        <a:bodyPr/>
        <a:lstStyle/>
        <a:p>
          <a:endParaRPr lang="en-GB"/>
        </a:p>
      </dgm:t>
    </dgm:pt>
    <dgm:pt modelId="{D5313D87-8D05-B64C-91CB-3BB031710DCC}">
      <dgm:prSet phldrT="[Text]"/>
      <dgm:spPr/>
      <dgm:t>
        <a:bodyPr/>
        <a:lstStyle/>
        <a:p>
          <a:endParaRPr lang="en-GB" dirty="0"/>
        </a:p>
      </dgm:t>
    </dgm:pt>
    <dgm:pt modelId="{2006B45C-C242-CF49-AAFA-421652ED1A1E}" type="parTrans" cxnId="{FB308A0C-E752-9F4F-8655-FB626ACE473E}">
      <dgm:prSet/>
      <dgm:spPr/>
      <dgm:t>
        <a:bodyPr/>
        <a:lstStyle/>
        <a:p>
          <a:endParaRPr lang="en-GB"/>
        </a:p>
      </dgm:t>
    </dgm:pt>
    <dgm:pt modelId="{FBBACBA9-0B2B-E34B-8DEA-7887F6D024D2}" type="sibTrans" cxnId="{FB308A0C-E752-9F4F-8655-FB626ACE473E}">
      <dgm:prSet/>
      <dgm:spPr/>
      <dgm:t>
        <a:bodyPr/>
        <a:lstStyle/>
        <a:p>
          <a:endParaRPr lang="en-GB"/>
        </a:p>
      </dgm:t>
    </dgm:pt>
    <dgm:pt modelId="{42BF9869-4E3F-A543-85CE-84B1B8A01596}" type="pres">
      <dgm:prSet presAssocID="{339FF21D-63CC-9446-9783-5CC497401FAE}" presName="Name0" presStyleCnt="0">
        <dgm:presLayoutVars>
          <dgm:dir/>
        </dgm:presLayoutVars>
      </dgm:prSet>
      <dgm:spPr/>
    </dgm:pt>
    <dgm:pt modelId="{F93A39EC-3B9E-2D45-A7F2-FC69D7698FB1}" type="pres">
      <dgm:prSet presAssocID="{D5313D87-8D05-B64C-91CB-3BB031710DCC}" presName="parComposite" presStyleCnt="0"/>
      <dgm:spPr/>
    </dgm:pt>
    <dgm:pt modelId="{43ABF517-1BD0-9C47-97A1-D4438E4924DE}" type="pres">
      <dgm:prSet presAssocID="{D5313D87-8D05-B64C-91CB-3BB031710DCC}" presName="parBigCircle" presStyleLbl="node0" presStyleIdx="0" presStyleCnt="4"/>
      <dgm:spPr/>
    </dgm:pt>
    <dgm:pt modelId="{A0DCD5FF-1ACE-714A-A43C-1DA0BF2F6390}" type="pres">
      <dgm:prSet presAssocID="{D5313D87-8D05-B64C-91CB-3BB031710DCC}" presName="parTx" presStyleLbl="revTx" presStyleIdx="0" presStyleCnt="10"/>
      <dgm:spPr/>
    </dgm:pt>
    <dgm:pt modelId="{7D12835A-3945-5E47-85D7-66D2594D2540}" type="pres">
      <dgm:prSet presAssocID="{D5313D87-8D05-B64C-91CB-3BB031710DCC}" presName="bSpace" presStyleCnt="0"/>
      <dgm:spPr/>
    </dgm:pt>
    <dgm:pt modelId="{E91E918E-1F2C-224A-B610-A5024EE0B64A}" type="pres">
      <dgm:prSet presAssocID="{D5313D87-8D05-B64C-91CB-3BB031710DCC}" presName="parBackupNorm" presStyleCnt="0"/>
      <dgm:spPr/>
    </dgm:pt>
    <dgm:pt modelId="{3A02EC1A-1DC1-7046-9D9C-113996028E9A}" type="pres">
      <dgm:prSet presAssocID="{FBBACBA9-0B2B-E34B-8DEA-7887F6D024D2}" presName="parSpace" presStyleCnt="0"/>
      <dgm:spPr/>
    </dgm:pt>
    <dgm:pt modelId="{B23F1C90-E8CB-5A48-9728-9D6673262749}" type="pres">
      <dgm:prSet presAssocID="{D681DE55-DCF2-B841-BB6D-D8A3FA5F2C72}" presName="desBackupLeftNorm" presStyleCnt="0"/>
      <dgm:spPr/>
    </dgm:pt>
    <dgm:pt modelId="{0BCB1EDE-4A16-F743-969A-C7509C5AEDAF}" type="pres">
      <dgm:prSet presAssocID="{D681DE55-DCF2-B841-BB6D-D8A3FA5F2C72}" presName="desComposite" presStyleCnt="0"/>
      <dgm:spPr/>
    </dgm:pt>
    <dgm:pt modelId="{40488DE8-4183-0E4C-ACE4-FAED08D3488A}" type="pres">
      <dgm:prSet presAssocID="{D681DE55-DCF2-B841-BB6D-D8A3FA5F2C72}" presName="desCircle" presStyleLbl="node1" presStyleIdx="0" presStyleCnt="3"/>
      <dgm:spPr/>
    </dgm:pt>
    <dgm:pt modelId="{2A734224-11A7-3D49-B9EC-19EA0ED0C8AA}" type="pres">
      <dgm:prSet presAssocID="{D681DE55-DCF2-B841-BB6D-D8A3FA5F2C72}" presName="chTx" presStyleLbl="revTx" presStyleIdx="1" presStyleCnt="10"/>
      <dgm:spPr/>
    </dgm:pt>
    <dgm:pt modelId="{B5381B18-1FB1-9141-A207-BEAD5E3CE902}" type="pres">
      <dgm:prSet presAssocID="{D681DE55-DCF2-B841-BB6D-D8A3FA5F2C72}" presName="desTx" presStyleLbl="revTx" presStyleIdx="2" presStyleCnt="10">
        <dgm:presLayoutVars>
          <dgm:bulletEnabled val="1"/>
        </dgm:presLayoutVars>
      </dgm:prSet>
      <dgm:spPr/>
    </dgm:pt>
    <dgm:pt modelId="{F3C2998E-6E05-1749-B385-F8BF335D5166}" type="pres">
      <dgm:prSet presAssocID="{D681DE55-DCF2-B841-BB6D-D8A3FA5F2C72}" presName="desBackupRightNorm" presStyleCnt="0"/>
      <dgm:spPr/>
    </dgm:pt>
    <dgm:pt modelId="{BA2CA000-F7B8-8F41-992E-BA7A18263711}" type="pres">
      <dgm:prSet presAssocID="{9E6C46EB-C40E-3C4A-AFF3-E117D43E83EA}" presName="desSpace" presStyleCnt="0"/>
      <dgm:spPr/>
    </dgm:pt>
    <dgm:pt modelId="{322FDF47-8844-5243-9F4D-95A171B383F1}" type="pres">
      <dgm:prSet presAssocID="{A7477883-8560-CC43-8E5E-BA2525A45576}" presName="parComposite" presStyleCnt="0"/>
      <dgm:spPr/>
    </dgm:pt>
    <dgm:pt modelId="{1CCEDA8A-8A6D-E84B-8224-F03F27055414}" type="pres">
      <dgm:prSet presAssocID="{A7477883-8560-CC43-8E5E-BA2525A45576}" presName="parBigCircle" presStyleLbl="node0" presStyleIdx="1" presStyleCnt="4"/>
      <dgm:spPr/>
    </dgm:pt>
    <dgm:pt modelId="{F9613463-598F-EA46-947A-AD5479928E96}" type="pres">
      <dgm:prSet presAssocID="{A7477883-8560-CC43-8E5E-BA2525A45576}" presName="parTx" presStyleLbl="revTx" presStyleIdx="3" presStyleCnt="10"/>
      <dgm:spPr/>
    </dgm:pt>
    <dgm:pt modelId="{F4A5FFC1-48B0-4B41-B822-1E30D482442E}" type="pres">
      <dgm:prSet presAssocID="{A7477883-8560-CC43-8E5E-BA2525A45576}" presName="bSpace" presStyleCnt="0"/>
      <dgm:spPr/>
    </dgm:pt>
    <dgm:pt modelId="{3EB7BCBD-CADB-5F43-B3BB-79DEAECB546C}" type="pres">
      <dgm:prSet presAssocID="{A7477883-8560-CC43-8E5E-BA2525A45576}" presName="parBackupNorm" presStyleCnt="0"/>
      <dgm:spPr/>
    </dgm:pt>
    <dgm:pt modelId="{0013826C-7EA4-1E4D-B114-55C7A16DCC4C}" type="pres">
      <dgm:prSet presAssocID="{A56795EE-F762-F744-862D-20292CAB0EC8}" presName="parSpace" presStyleCnt="0"/>
      <dgm:spPr/>
    </dgm:pt>
    <dgm:pt modelId="{9807D5C5-F957-A443-9502-6E0E534F2BC5}" type="pres">
      <dgm:prSet presAssocID="{0F968DB9-E0C2-B84D-BED7-43E5E0AF9E11}" presName="desBackupLeftNorm" presStyleCnt="0"/>
      <dgm:spPr/>
    </dgm:pt>
    <dgm:pt modelId="{776518C6-6F20-6341-BBB7-9B29D8426915}" type="pres">
      <dgm:prSet presAssocID="{0F968DB9-E0C2-B84D-BED7-43E5E0AF9E11}" presName="desComposite" presStyleCnt="0"/>
      <dgm:spPr/>
    </dgm:pt>
    <dgm:pt modelId="{1EA17A26-AEA8-7748-B1DD-4E7A8768CB0C}" type="pres">
      <dgm:prSet presAssocID="{0F968DB9-E0C2-B84D-BED7-43E5E0AF9E11}" presName="desCircle" presStyleLbl="node1" presStyleIdx="1" presStyleCnt="3"/>
      <dgm:spPr/>
    </dgm:pt>
    <dgm:pt modelId="{EF6FB791-DEB4-894B-806F-EBB4FAFB0269}" type="pres">
      <dgm:prSet presAssocID="{0F968DB9-E0C2-B84D-BED7-43E5E0AF9E11}" presName="chTx" presStyleLbl="revTx" presStyleIdx="4" presStyleCnt="10"/>
      <dgm:spPr/>
    </dgm:pt>
    <dgm:pt modelId="{8CF4142E-84F9-8748-BFEE-35FA1C579EC2}" type="pres">
      <dgm:prSet presAssocID="{0F968DB9-E0C2-B84D-BED7-43E5E0AF9E11}" presName="desTx" presStyleLbl="revTx" presStyleIdx="5" presStyleCnt="10">
        <dgm:presLayoutVars>
          <dgm:bulletEnabled val="1"/>
        </dgm:presLayoutVars>
      </dgm:prSet>
      <dgm:spPr/>
    </dgm:pt>
    <dgm:pt modelId="{E222084C-EC1A-8D4F-857D-1957745DA7E7}" type="pres">
      <dgm:prSet presAssocID="{0F968DB9-E0C2-B84D-BED7-43E5E0AF9E11}" presName="desBackupRightNorm" presStyleCnt="0"/>
      <dgm:spPr/>
    </dgm:pt>
    <dgm:pt modelId="{755BCD98-BCA3-DF49-89D3-CEEDF4CA10A5}" type="pres">
      <dgm:prSet presAssocID="{C5BDA164-6EF2-5242-BF85-E1B6F8516F8D}" presName="desSpace" presStyleCnt="0"/>
      <dgm:spPr/>
    </dgm:pt>
    <dgm:pt modelId="{3A41ED82-A96A-B14B-B645-4D24E556993C}" type="pres">
      <dgm:prSet presAssocID="{36944269-9561-664C-B1E5-6483C9AB1171}" presName="parComposite" presStyleCnt="0"/>
      <dgm:spPr/>
    </dgm:pt>
    <dgm:pt modelId="{DA2A4144-6508-DE47-923A-F45C8DD8B9E2}" type="pres">
      <dgm:prSet presAssocID="{36944269-9561-664C-B1E5-6483C9AB1171}" presName="parBigCircle" presStyleLbl="node0" presStyleIdx="2" presStyleCnt="4"/>
      <dgm:spPr/>
    </dgm:pt>
    <dgm:pt modelId="{A195784D-FB93-CE4B-BB64-F3C282FF9CC8}" type="pres">
      <dgm:prSet presAssocID="{36944269-9561-664C-B1E5-6483C9AB1171}" presName="parTx" presStyleLbl="revTx" presStyleIdx="6" presStyleCnt="10"/>
      <dgm:spPr/>
    </dgm:pt>
    <dgm:pt modelId="{873B40D3-1949-CF46-AAE0-95C149E3C92C}" type="pres">
      <dgm:prSet presAssocID="{36944269-9561-664C-B1E5-6483C9AB1171}" presName="bSpace" presStyleCnt="0"/>
      <dgm:spPr/>
    </dgm:pt>
    <dgm:pt modelId="{7D509918-B851-4A4C-9ABA-97D00D4359D8}" type="pres">
      <dgm:prSet presAssocID="{36944269-9561-664C-B1E5-6483C9AB1171}" presName="parBackupNorm" presStyleCnt="0"/>
      <dgm:spPr/>
    </dgm:pt>
    <dgm:pt modelId="{2F460214-DBAE-2944-B25A-E17DDFC81564}" type="pres">
      <dgm:prSet presAssocID="{C1C5F05B-0007-FD48-B9F3-494869C7A27F}" presName="parSpace" presStyleCnt="0"/>
      <dgm:spPr/>
    </dgm:pt>
    <dgm:pt modelId="{488843D9-2F43-2C4C-8639-1D4649AE1FA8}" type="pres">
      <dgm:prSet presAssocID="{64670CD1-0CE6-A747-B5E8-5F56A16C81E9}" presName="parComposite" presStyleCnt="0"/>
      <dgm:spPr/>
    </dgm:pt>
    <dgm:pt modelId="{398A90FD-DB24-4943-997B-BE5BEFB665E6}" type="pres">
      <dgm:prSet presAssocID="{64670CD1-0CE6-A747-B5E8-5F56A16C81E9}" presName="parBigCircle" presStyleLbl="node0" presStyleIdx="3" presStyleCnt="4"/>
      <dgm:spPr/>
    </dgm:pt>
    <dgm:pt modelId="{38215BEC-689F-DF46-836A-E0970E495921}" type="pres">
      <dgm:prSet presAssocID="{64670CD1-0CE6-A747-B5E8-5F56A16C81E9}" presName="parTx" presStyleLbl="revTx" presStyleIdx="7" presStyleCnt="10"/>
      <dgm:spPr/>
    </dgm:pt>
    <dgm:pt modelId="{CC9B053B-33D7-F84A-AA62-7EEF219A7FF2}" type="pres">
      <dgm:prSet presAssocID="{64670CD1-0CE6-A747-B5E8-5F56A16C81E9}" presName="bSpace" presStyleCnt="0"/>
      <dgm:spPr/>
    </dgm:pt>
    <dgm:pt modelId="{E352DAC2-601F-1D42-8A9B-E3976C7313EE}" type="pres">
      <dgm:prSet presAssocID="{64670CD1-0CE6-A747-B5E8-5F56A16C81E9}" presName="parBackupNorm" presStyleCnt="0"/>
      <dgm:spPr/>
    </dgm:pt>
    <dgm:pt modelId="{C444D56C-68B9-E24B-AEC3-BB89C9A492D8}" type="pres">
      <dgm:prSet presAssocID="{F5F321F7-43D7-FB44-9B4F-A05CBBDB2147}" presName="parSpace" presStyleCnt="0"/>
      <dgm:spPr/>
    </dgm:pt>
    <dgm:pt modelId="{C3F57FAE-21C8-CA41-A8FD-4021C5B9F72D}" type="pres">
      <dgm:prSet presAssocID="{42377660-CAFB-FC40-B4B9-32C1CF76BB27}" presName="desBackupLeftNorm" presStyleCnt="0"/>
      <dgm:spPr/>
    </dgm:pt>
    <dgm:pt modelId="{DF54DDED-92E6-964E-9E93-B250078D2C56}" type="pres">
      <dgm:prSet presAssocID="{42377660-CAFB-FC40-B4B9-32C1CF76BB27}" presName="desComposite" presStyleCnt="0"/>
      <dgm:spPr/>
    </dgm:pt>
    <dgm:pt modelId="{67DE4396-DC5C-094C-9683-737D75F8E3FF}" type="pres">
      <dgm:prSet presAssocID="{42377660-CAFB-FC40-B4B9-32C1CF76BB27}" presName="desCircle" presStyleLbl="node1" presStyleIdx="2" presStyleCnt="3"/>
      <dgm:spPr/>
    </dgm:pt>
    <dgm:pt modelId="{C6A77DC5-6BD5-504A-A8B5-F07028F69588}" type="pres">
      <dgm:prSet presAssocID="{42377660-CAFB-FC40-B4B9-32C1CF76BB27}" presName="chTx" presStyleLbl="revTx" presStyleIdx="8" presStyleCnt="10"/>
      <dgm:spPr/>
    </dgm:pt>
    <dgm:pt modelId="{6F34B847-B051-4D47-9BC2-8F0274DC9BD3}" type="pres">
      <dgm:prSet presAssocID="{42377660-CAFB-FC40-B4B9-32C1CF76BB27}" presName="desTx" presStyleLbl="revTx" presStyleIdx="9" presStyleCnt="10">
        <dgm:presLayoutVars>
          <dgm:bulletEnabled val="1"/>
        </dgm:presLayoutVars>
      </dgm:prSet>
      <dgm:spPr/>
    </dgm:pt>
    <dgm:pt modelId="{761BC89D-B21B-0C4A-82EE-96811C22DDB6}" type="pres">
      <dgm:prSet presAssocID="{42377660-CAFB-FC40-B4B9-32C1CF76BB27}" presName="desBackupRightNorm" presStyleCnt="0"/>
      <dgm:spPr/>
    </dgm:pt>
    <dgm:pt modelId="{D275B205-A881-6742-BE4A-9605573549D1}" type="pres">
      <dgm:prSet presAssocID="{FAE3049E-0AA3-3346-A6AF-272ABB38F36B}" presName="desSpace" presStyleCnt="0"/>
      <dgm:spPr/>
    </dgm:pt>
  </dgm:ptLst>
  <dgm:cxnLst>
    <dgm:cxn modelId="{C870580C-CE44-5241-A8A6-23428BFF9B94}" type="presOf" srcId="{339FF21D-63CC-9446-9783-5CC497401FAE}" destId="{42BF9869-4E3F-A543-85CE-84B1B8A01596}" srcOrd="0" destOrd="0" presId="urn:microsoft.com/office/officeart/2008/layout/CircleAccentTimeline"/>
    <dgm:cxn modelId="{FB308A0C-E752-9F4F-8655-FB626ACE473E}" srcId="{339FF21D-63CC-9446-9783-5CC497401FAE}" destId="{D5313D87-8D05-B64C-91CB-3BB031710DCC}" srcOrd="0" destOrd="0" parTransId="{2006B45C-C242-CF49-AAFA-421652ED1A1E}" sibTransId="{FBBACBA9-0B2B-E34B-8DEA-7887F6D024D2}"/>
    <dgm:cxn modelId="{A7D2AD19-F831-F04F-9E7C-0E3F3FE5DE0F}" srcId="{D5313D87-8D05-B64C-91CB-3BB031710DCC}" destId="{D681DE55-DCF2-B841-BB6D-D8A3FA5F2C72}" srcOrd="0" destOrd="0" parTransId="{68BAECFC-E39E-1B46-AAFF-11AB5DB72D74}" sibTransId="{9E6C46EB-C40E-3C4A-AFF3-E117D43E83EA}"/>
    <dgm:cxn modelId="{0011DA1B-9D13-9140-AB18-A2681DBC41AD}" type="presOf" srcId="{0F968DB9-E0C2-B84D-BED7-43E5E0AF9E11}" destId="{EF6FB791-DEB4-894B-806F-EBB4FAFB0269}" srcOrd="0" destOrd="0" presId="urn:microsoft.com/office/officeart/2008/layout/CircleAccentTimeline"/>
    <dgm:cxn modelId="{FF90FC4E-1403-4B41-B372-0289BB27D92A}" type="presOf" srcId="{D5313D87-8D05-B64C-91CB-3BB031710DCC}" destId="{A0DCD5FF-1ACE-714A-A43C-1DA0BF2F6390}" srcOrd="0" destOrd="0" presId="urn:microsoft.com/office/officeart/2008/layout/CircleAccentTimeline"/>
    <dgm:cxn modelId="{3400555A-7342-6245-A8F3-3BE66CEE3042}" type="presOf" srcId="{D681DE55-DCF2-B841-BB6D-D8A3FA5F2C72}" destId="{2A734224-11A7-3D49-B9EC-19EA0ED0C8AA}" srcOrd="0" destOrd="0" presId="urn:microsoft.com/office/officeart/2008/layout/CircleAccentTimeline"/>
    <dgm:cxn modelId="{D469A06F-826E-1149-94ED-70AEAD27D553}" type="presOf" srcId="{42377660-CAFB-FC40-B4B9-32C1CF76BB27}" destId="{C6A77DC5-6BD5-504A-A8B5-F07028F69588}" srcOrd="0" destOrd="0" presId="urn:microsoft.com/office/officeart/2008/layout/CircleAccentTimeline"/>
    <dgm:cxn modelId="{ED315F77-9DF9-3948-9223-AEE90BCA11E2}" type="presOf" srcId="{36944269-9561-664C-B1E5-6483C9AB1171}" destId="{A195784D-FB93-CE4B-BB64-F3C282FF9CC8}" srcOrd="0" destOrd="0" presId="urn:microsoft.com/office/officeart/2008/layout/CircleAccentTimeline"/>
    <dgm:cxn modelId="{D3495787-91F7-314A-86E7-11A9D6F5CAEC}" type="presOf" srcId="{64670CD1-0CE6-A747-B5E8-5F56A16C81E9}" destId="{38215BEC-689F-DF46-836A-E0970E495921}" srcOrd="0" destOrd="0" presId="urn:microsoft.com/office/officeart/2008/layout/CircleAccentTimeline"/>
    <dgm:cxn modelId="{A4008F9F-D551-C645-9380-C40A9384289A}" srcId="{339FF21D-63CC-9446-9783-5CC497401FAE}" destId="{64670CD1-0CE6-A747-B5E8-5F56A16C81E9}" srcOrd="3" destOrd="0" parTransId="{DDD9790B-5483-4D43-BDD0-DC5D9795D6C0}" sibTransId="{F5F321F7-43D7-FB44-9B4F-A05CBBDB2147}"/>
    <dgm:cxn modelId="{0E7034BF-0858-0244-9B9A-FEF610C87590}" srcId="{339FF21D-63CC-9446-9783-5CC497401FAE}" destId="{A7477883-8560-CC43-8E5E-BA2525A45576}" srcOrd="1" destOrd="0" parTransId="{41DE786E-4D29-704C-8A27-942048257F33}" sibTransId="{A56795EE-F762-F744-862D-20292CAB0EC8}"/>
    <dgm:cxn modelId="{B8CD72C2-0D0B-5640-9A03-AAA5675A333A}" srcId="{339FF21D-63CC-9446-9783-5CC497401FAE}" destId="{36944269-9561-664C-B1E5-6483C9AB1171}" srcOrd="2" destOrd="0" parTransId="{5952AF77-02BE-2743-A6B8-31DD9705E6D6}" sibTransId="{C1C5F05B-0007-FD48-B9F3-494869C7A27F}"/>
    <dgm:cxn modelId="{0FA56BE2-A3D2-0D45-A2F3-3ACD8C32B14C}" srcId="{64670CD1-0CE6-A747-B5E8-5F56A16C81E9}" destId="{42377660-CAFB-FC40-B4B9-32C1CF76BB27}" srcOrd="0" destOrd="0" parTransId="{086BAFA8-A2F3-CF48-A281-191B2D511790}" sibTransId="{FAE3049E-0AA3-3346-A6AF-272ABB38F36B}"/>
    <dgm:cxn modelId="{7250D3E5-78C9-7242-80D0-4D66A9153FAD}" type="presOf" srcId="{A7477883-8560-CC43-8E5E-BA2525A45576}" destId="{F9613463-598F-EA46-947A-AD5479928E96}" srcOrd="0" destOrd="0" presId="urn:microsoft.com/office/officeart/2008/layout/CircleAccentTimeline"/>
    <dgm:cxn modelId="{E2FA92E7-7582-7144-8D19-6BA6BA6CD8C4}" srcId="{A7477883-8560-CC43-8E5E-BA2525A45576}" destId="{0F968DB9-E0C2-B84D-BED7-43E5E0AF9E11}" srcOrd="0" destOrd="0" parTransId="{2B2C57F9-B9A1-FB41-8DB3-7593C5954E3C}" sibTransId="{C5BDA164-6EF2-5242-BF85-E1B6F8516F8D}"/>
    <dgm:cxn modelId="{8E836A94-91D3-E246-8E6A-A6B4297F644D}" type="presParOf" srcId="{42BF9869-4E3F-A543-85CE-84B1B8A01596}" destId="{F93A39EC-3B9E-2D45-A7F2-FC69D7698FB1}" srcOrd="0" destOrd="0" presId="urn:microsoft.com/office/officeart/2008/layout/CircleAccentTimeline"/>
    <dgm:cxn modelId="{22868EE5-596F-C74A-BB28-23095713EBD0}" type="presParOf" srcId="{F93A39EC-3B9E-2D45-A7F2-FC69D7698FB1}" destId="{43ABF517-1BD0-9C47-97A1-D4438E4924DE}" srcOrd="0" destOrd="0" presId="urn:microsoft.com/office/officeart/2008/layout/CircleAccentTimeline"/>
    <dgm:cxn modelId="{AEFE6FBB-7D91-B846-83B1-D5449D534943}" type="presParOf" srcId="{F93A39EC-3B9E-2D45-A7F2-FC69D7698FB1}" destId="{A0DCD5FF-1ACE-714A-A43C-1DA0BF2F6390}" srcOrd="1" destOrd="0" presId="urn:microsoft.com/office/officeart/2008/layout/CircleAccentTimeline"/>
    <dgm:cxn modelId="{AB44B6FC-5E81-854F-931B-ECB95F8AEE38}" type="presParOf" srcId="{F93A39EC-3B9E-2D45-A7F2-FC69D7698FB1}" destId="{7D12835A-3945-5E47-85D7-66D2594D2540}" srcOrd="2" destOrd="0" presId="urn:microsoft.com/office/officeart/2008/layout/CircleAccentTimeline"/>
    <dgm:cxn modelId="{DF247892-119E-9F41-B26A-1E3A2CF55B71}" type="presParOf" srcId="{42BF9869-4E3F-A543-85CE-84B1B8A01596}" destId="{E91E918E-1F2C-224A-B610-A5024EE0B64A}" srcOrd="1" destOrd="0" presId="urn:microsoft.com/office/officeart/2008/layout/CircleAccentTimeline"/>
    <dgm:cxn modelId="{03046BE9-555A-B540-A6D2-03DD86C5EC71}" type="presParOf" srcId="{42BF9869-4E3F-A543-85CE-84B1B8A01596}" destId="{3A02EC1A-1DC1-7046-9D9C-113996028E9A}" srcOrd="2" destOrd="0" presId="urn:microsoft.com/office/officeart/2008/layout/CircleAccentTimeline"/>
    <dgm:cxn modelId="{0D1FAEA7-007C-D242-8312-7D656B3FDBF3}" type="presParOf" srcId="{42BF9869-4E3F-A543-85CE-84B1B8A01596}" destId="{B23F1C90-E8CB-5A48-9728-9D6673262749}" srcOrd="3" destOrd="0" presId="urn:microsoft.com/office/officeart/2008/layout/CircleAccentTimeline"/>
    <dgm:cxn modelId="{701EE995-5A13-004F-B593-5FD801C892C5}" type="presParOf" srcId="{42BF9869-4E3F-A543-85CE-84B1B8A01596}" destId="{0BCB1EDE-4A16-F743-969A-C7509C5AEDAF}" srcOrd="4" destOrd="0" presId="urn:microsoft.com/office/officeart/2008/layout/CircleAccentTimeline"/>
    <dgm:cxn modelId="{A9F48221-C7E6-5344-A32A-1967E7D38C70}" type="presParOf" srcId="{0BCB1EDE-4A16-F743-969A-C7509C5AEDAF}" destId="{40488DE8-4183-0E4C-ACE4-FAED08D3488A}" srcOrd="0" destOrd="0" presId="urn:microsoft.com/office/officeart/2008/layout/CircleAccentTimeline"/>
    <dgm:cxn modelId="{74982398-5C3A-B045-9B37-31952A34735D}" type="presParOf" srcId="{0BCB1EDE-4A16-F743-969A-C7509C5AEDAF}" destId="{2A734224-11A7-3D49-B9EC-19EA0ED0C8AA}" srcOrd="1" destOrd="0" presId="urn:microsoft.com/office/officeart/2008/layout/CircleAccentTimeline"/>
    <dgm:cxn modelId="{3AE1240A-92E2-8948-8FDD-B9716B6E73FF}" type="presParOf" srcId="{0BCB1EDE-4A16-F743-969A-C7509C5AEDAF}" destId="{B5381B18-1FB1-9141-A207-BEAD5E3CE902}" srcOrd="2" destOrd="0" presId="urn:microsoft.com/office/officeart/2008/layout/CircleAccentTimeline"/>
    <dgm:cxn modelId="{E9BE87F9-16D6-3C48-B9DF-B2B53B1DBDC7}" type="presParOf" srcId="{42BF9869-4E3F-A543-85CE-84B1B8A01596}" destId="{F3C2998E-6E05-1749-B385-F8BF335D5166}" srcOrd="5" destOrd="0" presId="urn:microsoft.com/office/officeart/2008/layout/CircleAccentTimeline"/>
    <dgm:cxn modelId="{91998592-06DB-EB4F-BBCC-50404D317818}" type="presParOf" srcId="{42BF9869-4E3F-A543-85CE-84B1B8A01596}" destId="{BA2CA000-F7B8-8F41-992E-BA7A18263711}" srcOrd="6" destOrd="0" presId="urn:microsoft.com/office/officeart/2008/layout/CircleAccentTimeline"/>
    <dgm:cxn modelId="{092DF7C1-6491-9949-8E2D-84D6C4E5C3C7}" type="presParOf" srcId="{42BF9869-4E3F-A543-85CE-84B1B8A01596}" destId="{322FDF47-8844-5243-9F4D-95A171B383F1}" srcOrd="7" destOrd="0" presId="urn:microsoft.com/office/officeart/2008/layout/CircleAccentTimeline"/>
    <dgm:cxn modelId="{5F28E9FA-DD4E-2143-B079-6DBD9ECF5102}" type="presParOf" srcId="{322FDF47-8844-5243-9F4D-95A171B383F1}" destId="{1CCEDA8A-8A6D-E84B-8224-F03F27055414}" srcOrd="0" destOrd="0" presId="urn:microsoft.com/office/officeart/2008/layout/CircleAccentTimeline"/>
    <dgm:cxn modelId="{DB114AB8-72FB-9B40-957D-96523777FF4E}" type="presParOf" srcId="{322FDF47-8844-5243-9F4D-95A171B383F1}" destId="{F9613463-598F-EA46-947A-AD5479928E96}" srcOrd="1" destOrd="0" presId="urn:microsoft.com/office/officeart/2008/layout/CircleAccentTimeline"/>
    <dgm:cxn modelId="{DBA9B1E8-E412-EC45-9216-90AA2403DFEB}" type="presParOf" srcId="{322FDF47-8844-5243-9F4D-95A171B383F1}" destId="{F4A5FFC1-48B0-4B41-B822-1E30D482442E}" srcOrd="2" destOrd="0" presId="urn:microsoft.com/office/officeart/2008/layout/CircleAccentTimeline"/>
    <dgm:cxn modelId="{7F13AE29-6031-3D4E-9997-039A60991B7A}" type="presParOf" srcId="{42BF9869-4E3F-A543-85CE-84B1B8A01596}" destId="{3EB7BCBD-CADB-5F43-B3BB-79DEAECB546C}" srcOrd="8" destOrd="0" presId="urn:microsoft.com/office/officeart/2008/layout/CircleAccentTimeline"/>
    <dgm:cxn modelId="{8FD23200-744E-E141-B564-E86B0275D64D}" type="presParOf" srcId="{42BF9869-4E3F-A543-85CE-84B1B8A01596}" destId="{0013826C-7EA4-1E4D-B114-55C7A16DCC4C}" srcOrd="9" destOrd="0" presId="urn:microsoft.com/office/officeart/2008/layout/CircleAccentTimeline"/>
    <dgm:cxn modelId="{CC691542-BC6D-3B45-BCDF-1EA0B65F99A1}" type="presParOf" srcId="{42BF9869-4E3F-A543-85CE-84B1B8A01596}" destId="{9807D5C5-F957-A443-9502-6E0E534F2BC5}" srcOrd="10" destOrd="0" presId="urn:microsoft.com/office/officeart/2008/layout/CircleAccentTimeline"/>
    <dgm:cxn modelId="{1D537E7F-C8EE-254A-AFA2-E68FE39EE609}" type="presParOf" srcId="{42BF9869-4E3F-A543-85CE-84B1B8A01596}" destId="{776518C6-6F20-6341-BBB7-9B29D8426915}" srcOrd="11" destOrd="0" presId="urn:microsoft.com/office/officeart/2008/layout/CircleAccentTimeline"/>
    <dgm:cxn modelId="{880E2F0D-544A-BB48-86B8-F39D5940505C}" type="presParOf" srcId="{776518C6-6F20-6341-BBB7-9B29D8426915}" destId="{1EA17A26-AEA8-7748-B1DD-4E7A8768CB0C}" srcOrd="0" destOrd="0" presId="urn:microsoft.com/office/officeart/2008/layout/CircleAccentTimeline"/>
    <dgm:cxn modelId="{004186E5-03B8-9041-A96C-CBD052081E80}" type="presParOf" srcId="{776518C6-6F20-6341-BBB7-9B29D8426915}" destId="{EF6FB791-DEB4-894B-806F-EBB4FAFB0269}" srcOrd="1" destOrd="0" presId="urn:microsoft.com/office/officeart/2008/layout/CircleAccentTimeline"/>
    <dgm:cxn modelId="{F6599B6A-57D3-3548-B327-EA1DB5C06ABF}" type="presParOf" srcId="{776518C6-6F20-6341-BBB7-9B29D8426915}" destId="{8CF4142E-84F9-8748-BFEE-35FA1C579EC2}" srcOrd="2" destOrd="0" presId="urn:microsoft.com/office/officeart/2008/layout/CircleAccentTimeline"/>
    <dgm:cxn modelId="{906F3095-EA06-7E43-A0FE-239AFF5AEF0B}" type="presParOf" srcId="{42BF9869-4E3F-A543-85CE-84B1B8A01596}" destId="{E222084C-EC1A-8D4F-857D-1957745DA7E7}" srcOrd="12" destOrd="0" presId="urn:microsoft.com/office/officeart/2008/layout/CircleAccentTimeline"/>
    <dgm:cxn modelId="{678B5798-12F8-1C48-8CB6-0D5DBC0CAF11}" type="presParOf" srcId="{42BF9869-4E3F-A543-85CE-84B1B8A01596}" destId="{755BCD98-BCA3-DF49-89D3-CEEDF4CA10A5}" srcOrd="13" destOrd="0" presId="urn:microsoft.com/office/officeart/2008/layout/CircleAccentTimeline"/>
    <dgm:cxn modelId="{C142E6D0-21D7-284B-A10E-AAA80820BBBD}" type="presParOf" srcId="{42BF9869-4E3F-A543-85CE-84B1B8A01596}" destId="{3A41ED82-A96A-B14B-B645-4D24E556993C}" srcOrd="14" destOrd="0" presId="urn:microsoft.com/office/officeart/2008/layout/CircleAccentTimeline"/>
    <dgm:cxn modelId="{D370353C-BEBD-6147-B100-5D10C2389A63}" type="presParOf" srcId="{3A41ED82-A96A-B14B-B645-4D24E556993C}" destId="{DA2A4144-6508-DE47-923A-F45C8DD8B9E2}" srcOrd="0" destOrd="0" presId="urn:microsoft.com/office/officeart/2008/layout/CircleAccentTimeline"/>
    <dgm:cxn modelId="{1D5E4DC1-B137-694D-A083-217D9BECAE10}" type="presParOf" srcId="{3A41ED82-A96A-B14B-B645-4D24E556993C}" destId="{A195784D-FB93-CE4B-BB64-F3C282FF9CC8}" srcOrd="1" destOrd="0" presId="urn:microsoft.com/office/officeart/2008/layout/CircleAccentTimeline"/>
    <dgm:cxn modelId="{277C5EB8-827F-FC48-B82A-EC8B1A86CD54}" type="presParOf" srcId="{3A41ED82-A96A-B14B-B645-4D24E556993C}" destId="{873B40D3-1949-CF46-AAE0-95C149E3C92C}" srcOrd="2" destOrd="0" presId="urn:microsoft.com/office/officeart/2008/layout/CircleAccentTimeline"/>
    <dgm:cxn modelId="{543D99A7-63D7-E643-9A62-CFBE8FE7898A}" type="presParOf" srcId="{42BF9869-4E3F-A543-85CE-84B1B8A01596}" destId="{7D509918-B851-4A4C-9ABA-97D00D4359D8}" srcOrd="15" destOrd="0" presId="urn:microsoft.com/office/officeart/2008/layout/CircleAccentTimeline"/>
    <dgm:cxn modelId="{95126D54-F13E-0247-9E79-A5C982FD25A1}" type="presParOf" srcId="{42BF9869-4E3F-A543-85CE-84B1B8A01596}" destId="{2F460214-DBAE-2944-B25A-E17DDFC81564}" srcOrd="16" destOrd="0" presId="urn:microsoft.com/office/officeart/2008/layout/CircleAccentTimeline"/>
    <dgm:cxn modelId="{6A61016A-1F63-2448-BEC6-3C112DEC5BFF}" type="presParOf" srcId="{42BF9869-4E3F-A543-85CE-84B1B8A01596}" destId="{488843D9-2F43-2C4C-8639-1D4649AE1FA8}" srcOrd="17" destOrd="0" presId="urn:microsoft.com/office/officeart/2008/layout/CircleAccentTimeline"/>
    <dgm:cxn modelId="{57DB8D55-0AAB-CE4C-91BD-D2D973B79496}" type="presParOf" srcId="{488843D9-2F43-2C4C-8639-1D4649AE1FA8}" destId="{398A90FD-DB24-4943-997B-BE5BEFB665E6}" srcOrd="0" destOrd="0" presId="urn:microsoft.com/office/officeart/2008/layout/CircleAccentTimeline"/>
    <dgm:cxn modelId="{94DB7EE1-210B-0148-96D4-E6059F3A8C68}" type="presParOf" srcId="{488843D9-2F43-2C4C-8639-1D4649AE1FA8}" destId="{38215BEC-689F-DF46-836A-E0970E495921}" srcOrd="1" destOrd="0" presId="urn:microsoft.com/office/officeart/2008/layout/CircleAccentTimeline"/>
    <dgm:cxn modelId="{EB3682E2-6E82-7B49-B3B7-19CCBE3D7DF6}" type="presParOf" srcId="{488843D9-2F43-2C4C-8639-1D4649AE1FA8}" destId="{CC9B053B-33D7-F84A-AA62-7EEF219A7FF2}" srcOrd="2" destOrd="0" presId="urn:microsoft.com/office/officeart/2008/layout/CircleAccentTimeline"/>
    <dgm:cxn modelId="{35704C20-B332-FE43-8FEE-F649B7A66B68}" type="presParOf" srcId="{42BF9869-4E3F-A543-85CE-84B1B8A01596}" destId="{E352DAC2-601F-1D42-8A9B-E3976C7313EE}" srcOrd="18" destOrd="0" presId="urn:microsoft.com/office/officeart/2008/layout/CircleAccentTimeline"/>
    <dgm:cxn modelId="{8DC87022-8A49-6242-AA39-5C2833A72A3E}" type="presParOf" srcId="{42BF9869-4E3F-A543-85CE-84B1B8A01596}" destId="{C444D56C-68B9-E24B-AEC3-BB89C9A492D8}" srcOrd="19" destOrd="0" presId="urn:microsoft.com/office/officeart/2008/layout/CircleAccentTimeline"/>
    <dgm:cxn modelId="{421498F5-6692-0949-B141-419049ABB7F7}" type="presParOf" srcId="{42BF9869-4E3F-A543-85CE-84B1B8A01596}" destId="{C3F57FAE-21C8-CA41-A8FD-4021C5B9F72D}" srcOrd="20" destOrd="0" presId="urn:microsoft.com/office/officeart/2008/layout/CircleAccentTimeline"/>
    <dgm:cxn modelId="{0F23068A-2CB2-064E-9604-E2F331237277}" type="presParOf" srcId="{42BF9869-4E3F-A543-85CE-84B1B8A01596}" destId="{DF54DDED-92E6-964E-9E93-B250078D2C56}" srcOrd="21" destOrd="0" presId="urn:microsoft.com/office/officeart/2008/layout/CircleAccentTimeline"/>
    <dgm:cxn modelId="{02D6C8BD-0D66-6C42-B546-BD1684AEBB0D}" type="presParOf" srcId="{DF54DDED-92E6-964E-9E93-B250078D2C56}" destId="{67DE4396-DC5C-094C-9683-737D75F8E3FF}" srcOrd="0" destOrd="0" presId="urn:microsoft.com/office/officeart/2008/layout/CircleAccentTimeline"/>
    <dgm:cxn modelId="{BCF1EB7E-6BFE-EF41-9001-097C7B8B0392}" type="presParOf" srcId="{DF54DDED-92E6-964E-9E93-B250078D2C56}" destId="{C6A77DC5-6BD5-504A-A8B5-F07028F69588}" srcOrd="1" destOrd="0" presId="urn:microsoft.com/office/officeart/2008/layout/CircleAccentTimeline"/>
    <dgm:cxn modelId="{92FD497E-7A5E-0A49-AF44-64CDB5BE2642}" type="presParOf" srcId="{DF54DDED-92E6-964E-9E93-B250078D2C56}" destId="{6F34B847-B051-4D47-9BC2-8F0274DC9BD3}" srcOrd="2" destOrd="0" presId="urn:microsoft.com/office/officeart/2008/layout/CircleAccentTimeline"/>
    <dgm:cxn modelId="{02BC3A2D-A418-4543-A4A6-D17E66697426}" type="presParOf" srcId="{42BF9869-4E3F-A543-85CE-84B1B8A01596}" destId="{761BC89D-B21B-0C4A-82EE-96811C22DDB6}" srcOrd="22" destOrd="0" presId="urn:microsoft.com/office/officeart/2008/layout/CircleAccentTimeline"/>
    <dgm:cxn modelId="{E52BDEB1-7269-0947-A2E7-D99BD08126E7}" type="presParOf" srcId="{42BF9869-4E3F-A543-85CE-84B1B8A01596}" destId="{D275B205-A881-6742-BE4A-9605573549D1}" srcOrd="23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450BA7D-E29F-7241-85CE-2856ED9C81D7}" type="doc">
      <dgm:prSet loTypeId="urn:microsoft.com/office/officeart/2005/8/layout/process2" loCatId="" qsTypeId="urn:microsoft.com/office/officeart/2005/8/quickstyle/simple4" qsCatId="simple" csTypeId="urn:microsoft.com/office/officeart/2005/8/colors/accent4_2" csCatId="accent4" phldr="1"/>
      <dgm:spPr/>
    </dgm:pt>
    <dgm:pt modelId="{9E2C4E70-720D-3C42-A82E-8E1175E98E84}">
      <dgm:prSet phldrT="[Tekst]"/>
      <dgm:spPr/>
      <dgm:t>
        <a:bodyPr/>
        <a:lstStyle/>
        <a:p>
          <a:r>
            <a:rPr lang="en-GB" dirty="0">
              <a:sym typeface="Verdana"/>
            </a:rPr>
            <a:t>MPEG Audio Layer III (</a:t>
          </a:r>
          <a:r>
            <a:rPr lang="en-GB" dirty="0"/>
            <a:t>MP3)</a:t>
          </a:r>
        </a:p>
      </dgm:t>
    </dgm:pt>
    <dgm:pt modelId="{B8BBD817-8A89-5E41-B6B9-E69D4F22254E}" type="parTrans" cxnId="{74B4371A-2AC6-994B-AD1C-004549B2908B}">
      <dgm:prSet/>
      <dgm:spPr/>
      <dgm:t>
        <a:bodyPr/>
        <a:lstStyle/>
        <a:p>
          <a:endParaRPr lang="en-GB"/>
        </a:p>
      </dgm:t>
    </dgm:pt>
    <dgm:pt modelId="{94A75C7A-9F96-EB45-98FB-4DDD576F8EDF}" type="sibTrans" cxnId="{74B4371A-2AC6-994B-AD1C-004549B2908B}">
      <dgm:prSet/>
      <dgm:spPr/>
      <dgm:t>
        <a:bodyPr/>
        <a:lstStyle/>
        <a:p>
          <a:endParaRPr lang="en-GB"/>
        </a:p>
      </dgm:t>
    </dgm:pt>
    <dgm:pt modelId="{DEA140C8-CE3D-FF4E-B567-46E33A8E009A}">
      <dgm:prSet phldrT="[Tekst]"/>
      <dgm:spPr/>
      <dgm:t>
        <a:bodyPr/>
        <a:lstStyle/>
        <a:p>
          <a:r>
            <a:rPr lang="en-GB" dirty="0">
              <a:sym typeface="Verdana"/>
            </a:rPr>
            <a:t>Advanced Audio Coding (</a:t>
          </a:r>
          <a:r>
            <a:rPr lang="en-GB" dirty="0"/>
            <a:t>AAC)</a:t>
          </a:r>
        </a:p>
      </dgm:t>
    </dgm:pt>
    <dgm:pt modelId="{5339321E-6B01-1F44-89D8-78C962AE6AE1}" type="parTrans" cxnId="{C8F2DC48-40AE-A148-9D62-50E0A1B91F78}">
      <dgm:prSet/>
      <dgm:spPr/>
      <dgm:t>
        <a:bodyPr/>
        <a:lstStyle/>
        <a:p>
          <a:endParaRPr lang="en-GB"/>
        </a:p>
      </dgm:t>
    </dgm:pt>
    <dgm:pt modelId="{E430F4C2-BAE7-BA40-BA07-EDBC4B1FCB16}" type="sibTrans" cxnId="{C8F2DC48-40AE-A148-9D62-50E0A1B91F78}">
      <dgm:prSet/>
      <dgm:spPr/>
      <dgm:t>
        <a:bodyPr/>
        <a:lstStyle/>
        <a:p>
          <a:endParaRPr lang="en-GB"/>
        </a:p>
      </dgm:t>
    </dgm:pt>
    <dgm:pt modelId="{6259503C-20BB-C74E-A240-0810AF00C05C}">
      <dgm:prSet phldrT="[Tekst]"/>
      <dgm:spPr/>
      <dgm:t>
        <a:bodyPr/>
        <a:lstStyle/>
        <a:p>
          <a:r>
            <a:rPr lang="en-GB" dirty="0"/>
            <a:t>Vorbis</a:t>
          </a:r>
        </a:p>
      </dgm:t>
    </dgm:pt>
    <dgm:pt modelId="{6B8C4A1E-2BA7-3641-ACC2-5FE6F893627F}" type="parTrans" cxnId="{8D33E49C-C90D-1848-B9AC-053849E00EBE}">
      <dgm:prSet/>
      <dgm:spPr/>
      <dgm:t>
        <a:bodyPr/>
        <a:lstStyle/>
        <a:p>
          <a:endParaRPr lang="en-GB"/>
        </a:p>
      </dgm:t>
    </dgm:pt>
    <dgm:pt modelId="{8596A486-5350-394D-9D61-3227D5F8E38E}" type="sibTrans" cxnId="{8D33E49C-C90D-1848-B9AC-053849E00EBE}">
      <dgm:prSet/>
      <dgm:spPr/>
      <dgm:t>
        <a:bodyPr/>
        <a:lstStyle/>
        <a:p>
          <a:endParaRPr lang="en-GB"/>
        </a:p>
      </dgm:t>
    </dgm:pt>
    <dgm:pt modelId="{05C0C17E-BC3D-704D-A489-119C29AEA35F}" type="pres">
      <dgm:prSet presAssocID="{F450BA7D-E29F-7241-85CE-2856ED9C81D7}" presName="linearFlow" presStyleCnt="0">
        <dgm:presLayoutVars>
          <dgm:resizeHandles val="exact"/>
        </dgm:presLayoutVars>
      </dgm:prSet>
      <dgm:spPr/>
    </dgm:pt>
    <dgm:pt modelId="{B1FD4309-AF68-E842-BB78-472E38862D4F}" type="pres">
      <dgm:prSet presAssocID="{9E2C4E70-720D-3C42-A82E-8E1175E98E84}" presName="node" presStyleLbl="node1" presStyleIdx="0" presStyleCnt="3">
        <dgm:presLayoutVars>
          <dgm:bulletEnabled val="1"/>
        </dgm:presLayoutVars>
      </dgm:prSet>
      <dgm:spPr/>
    </dgm:pt>
    <dgm:pt modelId="{0A1C81B5-BA84-F046-83A1-1314862C62E4}" type="pres">
      <dgm:prSet presAssocID="{94A75C7A-9F96-EB45-98FB-4DDD576F8EDF}" presName="sibTrans" presStyleLbl="sibTrans2D1" presStyleIdx="0" presStyleCnt="2"/>
      <dgm:spPr/>
    </dgm:pt>
    <dgm:pt modelId="{C1B2436B-EF87-AC4E-999F-F2E5A0FE3BA0}" type="pres">
      <dgm:prSet presAssocID="{94A75C7A-9F96-EB45-98FB-4DDD576F8EDF}" presName="connectorText" presStyleLbl="sibTrans2D1" presStyleIdx="0" presStyleCnt="2"/>
      <dgm:spPr/>
    </dgm:pt>
    <dgm:pt modelId="{42EFC086-FE37-9E4C-8B2E-91AA368A519A}" type="pres">
      <dgm:prSet presAssocID="{DEA140C8-CE3D-FF4E-B567-46E33A8E009A}" presName="node" presStyleLbl="node1" presStyleIdx="1" presStyleCnt="3">
        <dgm:presLayoutVars>
          <dgm:bulletEnabled val="1"/>
        </dgm:presLayoutVars>
      </dgm:prSet>
      <dgm:spPr/>
    </dgm:pt>
    <dgm:pt modelId="{1FA71A1B-4DC6-ED4C-B938-7003782AA185}" type="pres">
      <dgm:prSet presAssocID="{E430F4C2-BAE7-BA40-BA07-EDBC4B1FCB16}" presName="sibTrans" presStyleLbl="sibTrans2D1" presStyleIdx="1" presStyleCnt="2"/>
      <dgm:spPr/>
    </dgm:pt>
    <dgm:pt modelId="{F0F4B323-BB86-D14C-97E0-E65F9013FE53}" type="pres">
      <dgm:prSet presAssocID="{E430F4C2-BAE7-BA40-BA07-EDBC4B1FCB16}" presName="connectorText" presStyleLbl="sibTrans2D1" presStyleIdx="1" presStyleCnt="2"/>
      <dgm:spPr/>
    </dgm:pt>
    <dgm:pt modelId="{BE2B5F2E-2816-B945-BE7E-C1F37D1E09D3}" type="pres">
      <dgm:prSet presAssocID="{6259503C-20BB-C74E-A240-0810AF00C05C}" presName="node" presStyleLbl="node1" presStyleIdx="2" presStyleCnt="3">
        <dgm:presLayoutVars>
          <dgm:bulletEnabled val="1"/>
        </dgm:presLayoutVars>
      </dgm:prSet>
      <dgm:spPr/>
    </dgm:pt>
  </dgm:ptLst>
  <dgm:cxnLst>
    <dgm:cxn modelId="{F7FE2109-7480-314C-93D2-EF186A1CB9CA}" type="presOf" srcId="{6259503C-20BB-C74E-A240-0810AF00C05C}" destId="{BE2B5F2E-2816-B945-BE7E-C1F37D1E09D3}" srcOrd="0" destOrd="0" presId="urn:microsoft.com/office/officeart/2005/8/layout/process2"/>
    <dgm:cxn modelId="{74B4371A-2AC6-994B-AD1C-004549B2908B}" srcId="{F450BA7D-E29F-7241-85CE-2856ED9C81D7}" destId="{9E2C4E70-720D-3C42-A82E-8E1175E98E84}" srcOrd="0" destOrd="0" parTransId="{B8BBD817-8A89-5E41-B6B9-E69D4F22254E}" sibTransId="{94A75C7A-9F96-EB45-98FB-4DDD576F8EDF}"/>
    <dgm:cxn modelId="{124EDE22-F306-3549-9E12-E18F1F864D72}" type="presOf" srcId="{F450BA7D-E29F-7241-85CE-2856ED9C81D7}" destId="{05C0C17E-BC3D-704D-A489-119C29AEA35F}" srcOrd="0" destOrd="0" presId="urn:microsoft.com/office/officeart/2005/8/layout/process2"/>
    <dgm:cxn modelId="{CF3C393C-060B-C648-A2C7-9670DE7540A2}" type="presOf" srcId="{94A75C7A-9F96-EB45-98FB-4DDD576F8EDF}" destId="{0A1C81B5-BA84-F046-83A1-1314862C62E4}" srcOrd="0" destOrd="0" presId="urn:microsoft.com/office/officeart/2005/8/layout/process2"/>
    <dgm:cxn modelId="{C8F2DC48-40AE-A148-9D62-50E0A1B91F78}" srcId="{F450BA7D-E29F-7241-85CE-2856ED9C81D7}" destId="{DEA140C8-CE3D-FF4E-B567-46E33A8E009A}" srcOrd="1" destOrd="0" parTransId="{5339321E-6B01-1F44-89D8-78C962AE6AE1}" sibTransId="{E430F4C2-BAE7-BA40-BA07-EDBC4B1FCB16}"/>
    <dgm:cxn modelId="{5D424A75-2A9A-0C4F-B82A-912ABDC80760}" type="presOf" srcId="{94A75C7A-9F96-EB45-98FB-4DDD576F8EDF}" destId="{C1B2436B-EF87-AC4E-999F-F2E5A0FE3BA0}" srcOrd="1" destOrd="0" presId="urn:microsoft.com/office/officeart/2005/8/layout/process2"/>
    <dgm:cxn modelId="{8D33E49C-C90D-1848-B9AC-053849E00EBE}" srcId="{F450BA7D-E29F-7241-85CE-2856ED9C81D7}" destId="{6259503C-20BB-C74E-A240-0810AF00C05C}" srcOrd="2" destOrd="0" parTransId="{6B8C4A1E-2BA7-3641-ACC2-5FE6F893627F}" sibTransId="{8596A486-5350-394D-9D61-3227D5F8E38E}"/>
    <dgm:cxn modelId="{A9F5D2BE-B0ED-0643-B9FB-780853157E40}" type="presOf" srcId="{E430F4C2-BAE7-BA40-BA07-EDBC4B1FCB16}" destId="{1FA71A1B-4DC6-ED4C-B938-7003782AA185}" srcOrd="0" destOrd="0" presId="urn:microsoft.com/office/officeart/2005/8/layout/process2"/>
    <dgm:cxn modelId="{1BC0F2D3-668B-934F-B80D-8D0E6CD0DF9B}" type="presOf" srcId="{DEA140C8-CE3D-FF4E-B567-46E33A8E009A}" destId="{42EFC086-FE37-9E4C-8B2E-91AA368A519A}" srcOrd="0" destOrd="0" presId="urn:microsoft.com/office/officeart/2005/8/layout/process2"/>
    <dgm:cxn modelId="{3B5694F2-5893-5649-81C8-640D10D25F4F}" type="presOf" srcId="{E430F4C2-BAE7-BA40-BA07-EDBC4B1FCB16}" destId="{F0F4B323-BB86-D14C-97E0-E65F9013FE53}" srcOrd="1" destOrd="0" presId="urn:microsoft.com/office/officeart/2005/8/layout/process2"/>
    <dgm:cxn modelId="{7EB4F8FA-7DF7-674E-8CB2-99B0ED77199B}" type="presOf" srcId="{9E2C4E70-720D-3C42-A82E-8E1175E98E84}" destId="{B1FD4309-AF68-E842-BB78-472E38862D4F}" srcOrd="0" destOrd="0" presId="urn:microsoft.com/office/officeart/2005/8/layout/process2"/>
    <dgm:cxn modelId="{CEFB3179-DEFC-B643-AC6A-4A623BC48086}" type="presParOf" srcId="{05C0C17E-BC3D-704D-A489-119C29AEA35F}" destId="{B1FD4309-AF68-E842-BB78-472E38862D4F}" srcOrd="0" destOrd="0" presId="urn:microsoft.com/office/officeart/2005/8/layout/process2"/>
    <dgm:cxn modelId="{513B2E33-6C13-4049-ABA9-36E1DAAD713E}" type="presParOf" srcId="{05C0C17E-BC3D-704D-A489-119C29AEA35F}" destId="{0A1C81B5-BA84-F046-83A1-1314862C62E4}" srcOrd="1" destOrd="0" presId="urn:microsoft.com/office/officeart/2005/8/layout/process2"/>
    <dgm:cxn modelId="{0FCCC54B-6A17-784D-B10B-4D9F41EBAA65}" type="presParOf" srcId="{0A1C81B5-BA84-F046-83A1-1314862C62E4}" destId="{C1B2436B-EF87-AC4E-999F-F2E5A0FE3BA0}" srcOrd="0" destOrd="0" presId="urn:microsoft.com/office/officeart/2005/8/layout/process2"/>
    <dgm:cxn modelId="{C3822247-1C61-D346-9749-E607CC07ED13}" type="presParOf" srcId="{05C0C17E-BC3D-704D-A489-119C29AEA35F}" destId="{42EFC086-FE37-9E4C-8B2E-91AA368A519A}" srcOrd="2" destOrd="0" presId="urn:microsoft.com/office/officeart/2005/8/layout/process2"/>
    <dgm:cxn modelId="{DF24D521-5870-3143-8B9B-8C810A2AEE95}" type="presParOf" srcId="{05C0C17E-BC3D-704D-A489-119C29AEA35F}" destId="{1FA71A1B-4DC6-ED4C-B938-7003782AA185}" srcOrd="3" destOrd="0" presId="urn:microsoft.com/office/officeart/2005/8/layout/process2"/>
    <dgm:cxn modelId="{7060C5F1-AF0A-BA4F-A689-08A2EF60BB42}" type="presParOf" srcId="{1FA71A1B-4DC6-ED4C-B938-7003782AA185}" destId="{F0F4B323-BB86-D14C-97E0-E65F9013FE53}" srcOrd="0" destOrd="0" presId="urn:microsoft.com/office/officeart/2005/8/layout/process2"/>
    <dgm:cxn modelId="{1380C299-86D5-F84C-BB41-942B8F5EA729}" type="presParOf" srcId="{05C0C17E-BC3D-704D-A489-119C29AEA35F}" destId="{BE2B5F2E-2816-B945-BE7E-C1F37D1E09D3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AD8C741-63F2-BB4F-8113-02FCAC6CCB20}" type="doc">
      <dgm:prSet loTypeId="urn:microsoft.com/office/officeart/2008/layout/HexagonCluster" loCatId="" qsTypeId="urn:microsoft.com/office/officeart/2005/8/quickstyle/simple4" qsCatId="simple" csTypeId="urn:microsoft.com/office/officeart/2005/8/colors/accent4_2" csCatId="accent4" phldr="1"/>
      <dgm:spPr/>
      <dgm:t>
        <a:bodyPr/>
        <a:lstStyle/>
        <a:p>
          <a:endParaRPr lang="en-GB"/>
        </a:p>
      </dgm:t>
    </dgm:pt>
    <dgm:pt modelId="{BB4B210B-EA16-E44B-8E2C-DBBC4E2E439A}">
      <dgm:prSet phldrT="[Tekst]"/>
      <dgm:spPr/>
      <dgm:t>
        <a:bodyPr/>
        <a:lstStyle/>
        <a:p>
          <a:r>
            <a:rPr lang="en-GB" dirty="0"/>
            <a:t>Amazon</a:t>
          </a:r>
        </a:p>
      </dgm:t>
    </dgm:pt>
    <dgm:pt modelId="{06136CF1-EB31-A14E-BD80-FA261DB0A395}" type="parTrans" cxnId="{6F5D5235-6AD5-C242-9999-B192F48350FC}">
      <dgm:prSet/>
      <dgm:spPr/>
      <dgm:t>
        <a:bodyPr/>
        <a:lstStyle/>
        <a:p>
          <a:endParaRPr lang="en-GB"/>
        </a:p>
      </dgm:t>
    </dgm:pt>
    <dgm:pt modelId="{E944D997-AE0A-2D46-8960-C765FE09B6DC}" type="sibTrans" cxnId="{6F5D5235-6AD5-C242-9999-B192F48350FC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D7D054D0-7023-C542-BBF6-3F28A71361CA}">
      <dgm:prSet phldrT="[Tekst]"/>
      <dgm:spPr/>
      <dgm:t>
        <a:bodyPr/>
        <a:lstStyle/>
        <a:p>
          <a:r>
            <a:rPr lang="en-GB" dirty="0"/>
            <a:t>Rhapsody</a:t>
          </a:r>
        </a:p>
      </dgm:t>
    </dgm:pt>
    <dgm:pt modelId="{669FEF11-B21A-734B-928D-A408939B3D25}" type="parTrans" cxnId="{5D662629-9642-854D-A897-14D6DB3D7DF9}">
      <dgm:prSet/>
      <dgm:spPr/>
      <dgm:t>
        <a:bodyPr/>
        <a:lstStyle/>
        <a:p>
          <a:endParaRPr lang="en-GB"/>
        </a:p>
      </dgm:t>
    </dgm:pt>
    <dgm:pt modelId="{A73612D5-F3C6-1548-A221-D17D78E7B975}" type="sibTrans" cxnId="{5D662629-9642-854D-A897-14D6DB3D7DF9}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363DA90E-EEC9-DD40-A0E4-EBB26101F6DF}">
      <dgm:prSet phldrT="[Tekst]"/>
      <dgm:spPr/>
      <dgm:t>
        <a:bodyPr/>
        <a:lstStyle/>
        <a:p>
          <a:r>
            <a:rPr lang="en-GB" dirty="0"/>
            <a:t>Radionomy</a:t>
          </a:r>
        </a:p>
      </dgm:t>
    </dgm:pt>
    <dgm:pt modelId="{9B5CF57D-4802-634C-A632-6FF0E02788BD}" type="parTrans" cxnId="{05CD697A-C52D-3C4A-8313-207A170C81C0}">
      <dgm:prSet/>
      <dgm:spPr/>
      <dgm:t>
        <a:bodyPr/>
        <a:lstStyle/>
        <a:p>
          <a:endParaRPr lang="en-GB"/>
        </a:p>
      </dgm:t>
    </dgm:pt>
    <dgm:pt modelId="{E295540B-18C6-2A4C-8311-F372ACA5D171}" type="sibTrans" cxnId="{05CD697A-C52D-3C4A-8313-207A170C81C0}">
      <dgm:prSet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6CF489C5-2391-DA4C-9633-F8CA5A087B35}" type="pres">
      <dgm:prSet presAssocID="{FAD8C741-63F2-BB4F-8113-02FCAC6CCB20}" presName="Name0" presStyleCnt="0">
        <dgm:presLayoutVars>
          <dgm:chMax val="21"/>
          <dgm:chPref val="21"/>
        </dgm:presLayoutVars>
      </dgm:prSet>
      <dgm:spPr/>
    </dgm:pt>
    <dgm:pt modelId="{BCC56AD5-2215-B242-AEEF-9ACDE920FD73}" type="pres">
      <dgm:prSet presAssocID="{BB4B210B-EA16-E44B-8E2C-DBBC4E2E439A}" presName="text1" presStyleCnt="0"/>
      <dgm:spPr/>
    </dgm:pt>
    <dgm:pt modelId="{37AC7F43-BD52-BF40-BABC-D5BFB8DFBD0D}" type="pres">
      <dgm:prSet presAssocID="{BB4B210B-EA16-E44B-8E2C-DBBC4E2E439A}" presName="textRepeatNode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B4961B67-63EB-8C4C-9D66-55E3FF422F5C}" type="pres">
      <dgm:prSet presAssocID="{BB4B210B-EA16-E44B-8E2C-DBBC4E2E439A}" presName="textaccent1" presStyleCnt="0"/>
      <dgm:spPr/>
    </dgm:pt>
    <dgm:pt modelId="{790D56A7-66BC-3B40-B61B-C76EB525F2D7}" type="pres">
      <dgm:prSet presAssocID="{BB4B210B-EA16-E44B-8E2C-DBBC4E2E439A}" presName="accentRepeatNode" presStyleLbl="solidAlignAcc1" presStyleIdx="0" presStyleCnt="6"/>
      <dgm:spPr/>
    </dgm:pt>
    <dgm:pt modelId="{984D693C-6E98-6F4E-B172-E7864063D8CA}" type="pres">
      <dgm:prSet presAssocID="{E944D997-AE0A-2D46-8960-C765FE09B6DC}" presName="image1" presStyleCnt="0"/>
      <dgm:spPr/>
    </dgm:pt>
    <dgm:pt modelId="{BE3A40DF-03D9-3247-8E03-1E8130BD3AA7}" type="pres">
      <dgm:prSet presAssocID="{E944D997-AE0A-2D46-8960-C765FE09B6DC}" presName="imageRepeatNode" presStyleLbl="alignAcc1" presStyleIdx="0" presStyleCnt="3"/>
      <dgm:spPr/>
    </dgm:pt>
    <dgm:pt modelId="{E409727F-BA79-2F4E-8CB6-E6EF05ADBEE7}" type="pres">
      <dgm:prSet presAssocID="{E944D997-AE0A-2D46-8960-C765FE09B6DC}" presName="imageaccent1" presStyleCnt="0"/>
      <dgm:spPr/>
    </dgm:pt>
    <dgm:pt modelId="{6D2EE418-2CA2-0D45-BEF8-64C768661BA8}" type="pres">
      <dgm:prSet presAssocID="{E944D997-AE0A-2D46-8960-C765FE09B6DC}" presName="accentRepeatNode" presStyleLbl="solidAlignAcc1" presStyleIdx="1" presStyleCnt="6"/>
      <dgm:spPr/>
    </dgm:pt>
    <dgm:pt modelId="{23DA64D6-DCBC-7E4F-AC1C-46BD0FB784FF}" type="pres">
      <dgm:prSet presAssocID="{D7D054D0-7023-C542-BBF6-3F28A71361CA}" presName="text2" presStyleCnt="0"/>
      <dgm:spPr/>
    </dgm:pt>
    <dgm:pt modelId="{FD302AB2-7E7C-BA48-8331-9ADF9328762A}" type="pres">
      <dgm:prSet presAssocID="{D7D054D0-7023-C542-BBF6-3F28A71361CA}" presName="textRepeatNode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78512763-1CCE-2A48-B521-DCE317BF2AE2}" type="pres">
      <dgm:prSet presAssocID="{D7D054D0-7023-C542-BBF6-3F28A71361CA}" presName="textaccent2" presStyleCnt="0"/>
      <dgm:spPr/>
    </dgm:pt>
    <dgm:pt modelId="{AB9D626C-726A-E741-81B8-B7C8049AD535}" type="pres">
      <dgm:prSet presAssocID="{D7D054D0-7023-C542-BBF6-3F28A71361CA}" presName="accentRepeatNode" presStyleLbl="solidAlignAcc1" presStyleIdx="2" presStyleCnt="6"/>
      <dgm:spPr/>
    </dgm:pt>
    <dgm:pt modelId="{1FB97FD1-AA81-AA40-BD5D-28C54CA0B080}" type="pres">
      <dgm:prSet presAssocID="{A73612D5-F3C6-1548-A221-D17D78E7B975}" presName="image2" presStyleCnt="0"/>
      <dgm:spPr/>
    </dgm:pt>
    <dgm:pt modelId="{E5C8F2AE-1CFC-CA46-ABBB-BF7D19BEC2FB}" type="pres">
      <dgm:prSet presAssocID="{A73612D5-F3C6-1548-A221-D17D78E7B975}" presName="imageRepeatNode" presStyleLbl="alignAcc1" presStyleIdx="1" presStyleCnt="3"/>
      <dgm:spPr/>
    </dgm:pt>
    <dgm:pt modelId="{3CA691ED-BEF3-CD41-ADC0-522B13A9A02D}" type="pres">
      <dgm:prSet presAssocID="{A73612D5-F3C6-1548-A221-D17D78E7B975}" presName="imageaccent2" presStyleCnt="0"/>
      <dgm:spPr/>
    </dgm:pt>
    <dgm:pt modelId="{5E66C1DE-B3A2-6242-BEA0-CECDF5FBC103}" type="pres">
      <dgm:prSet presAssocID="{A73612D5-F3C6-1548-A221-D17D78E7B975}" presName="accentRepeatNode" presStyleLbl="solidAlignAcc1" presStyleIdx="3" presStyleCnt="6"/>
      <dgm:spPr/>
    </dgm:pt>
    <dgm:pt modelId="{99F885C1-9A21-7C42-B457-C2A6FCED0E65}" type="pres">
      <dgm:prSet presAssocID="{363DA90E-EEC9-DD40-A0E4-EBB26101F6DF}" presName="text3" presStyleCnt="0"/>
      <dgm:spPr/>
    </dgm:pt>
    <dgm:pt modelId="{E19F6387-BAEA-274D-80F8-1EA2DCFA8B62}" type="pres">
      <dgm:prSet presAssocID="{363DA90E-EEC9-DD40-A0E4-EBB26101F6DF}" presName="textRepeatNode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AAA472A1-FA6A-FF4D-8DC8-950BFC106795}" type="pres">
      <dgm:prSet presAssocID="{363DA90E-EEC9-DD40-A0E4-EBB26101F6DF}" presName="textaccent3" presStyleCnt="0"/>
      <dgm:spPr/>
    </dgm:pt>
    <dgm:pt modelId="{9B9B92CC-4EE2-E247-97D8-64580FAD27CD}" type="pres">
      <dgm:prSet presAssocID="{363DA90E-EEC9-DD40-A0E4-EBB26101F6DF}" presName="accentRepeatNode" presStyleLbl="solidAlignAcc1" presStyleIdx="4" presStyleCnt="6"/>
      <dgm:spPr/>
    </dgm:pt>
    <dgm:pt modelId="{FC793573-684F-5349-9ED2-8A811884EEE2}" type="pres">
      <dgm:prSet presAssocID="{E295540B-18C6-2A4C-8311-F372ACA5D171}" presName="image3" presStyleCnt="0"/>
      <dgm:spPr/>
    </dgm:pt>
    <dgm:pt modelId="{1F7D4833-D454-B843-936A-55AEE1ABEFAE}" type="pres">
      <dgm:prSet presAssocID="{E295540B-18C6-2A4C-8311-F372ACA5D171}" presName="imageRepeatNode" presStyleLbl="alignAcc1" presStyleIdx="2" presStyleCnt="3"/>
      <dgm:spPr/>
    </dgm:pt>
    <dgm:pt modelId="{E312732F-E477-DB46-B3BF-E2EE4236C0BF}" type="pres">
      <dgm:prSet presAssocID="{E295540B-18C6-2A4C-8311-F372ACA5D171}" presName="imageaccent3" presStyleCnt="0"/>
      <dgm:spPr/>
    </dgm:pt>
    <dgm:pt modelId="{9FFE5485-457E-1242-AAF2-A81BDAA6BFE6}" type="pres">
      <dgm:prSet presAssocID="{E295540B-18C6-2A4C-8311-F372ACA5D171}" presName="accentRepeatNode" presStyleLbl="solidAlignAcc1" presStyleIdx="5" presStyleCnt="6"/>
      <dgm:spPr/>
    </dgm:pt>
  </dgm:ptLst>
  <dgm:cxnLst>
    <dgm:cxn modelId="{30EB2324-B57F-554C-81CA-67C2A4920455}" type="presOf" srcId="{BB4B210B-EA16-E44B-8E2C-DBBC4E2E439A}" destId="{37AC7F43-BD52-BF40-BABC-D5BFB8DFBD0D}" srcOrd="0" destOrd="0" presId="urn:microsoft.com/office/officeart/2008/layout/HexagonCluster"/>
    <dgm:cxn modelId="{5D662629-9642-854D-A897-14D6DB3D7DF9}" srcId="{FAD8C741-63F2-BB4F-8113-02FCAC6CCB20}" destId="{D7D054D0-7023-C542-BBF6-3F28A71361CA}" srcOrd="1" destOrd="0" parTransId="{669FEF11-B21A-734B-928D-A408939B3D25}" sibTransId="{A73612D5-F3C6-1548-A221-D17D78E7B975}"/>
    <dgm:cxn modelId="{BDCC6231-BD3A-4648-8B1F-CF302ED2863D}" type="presOf" srcId="{363DA90E-EEC9-DD40-A0E4-EBB26101F6DF}" destId="{E19F6387-BAEA-274D-80F8-1EA2DCFA8B62}" srcOrd="0" destOrd="0" presId="urn:microsoft.com/office/officeart/2008/layout/HexagonCluster"/>
    <dgm:cxn modelId="{6F5D5235-6AD5-C242-9999-B192F48350FC}" srcId="{FAD8C741-63F2-BB4F-8113-02FCAC6CCB20}" destId="{BB4B210B-EA16-E44B-8E2C-DBBC4E2E439A}" srcOrd="0" destOrd="0" parTransId="{06136CF1-EB31-A14E-BD80-FA261DB0A395}" sibTransId="{E944D997-AE0A-2D46-8960-C765FE09B6DC}"/>
    <dgm:cxn modelId="{65AF3946-2E27-4B46-93C9-B567E7487EC6}" type="presOf" srcId="{FAD8C741-63F2-BB4F-8113-02FCAC6CCB20}" destId="{6CF489C5-2391-DA4C-9633-F8CA5A087B35}" srcOrd="0" destOrd="0" presId="urn:microsoft.com/office/officeart/2008/layout/HexagonCluster"/>
    <dgm:cxn modelId="{A5661E57-561C-714A-A32B-701C8B9F9A54}" type="presOf" srcId="{D7D054D0-7023-C542-BBF6-3F28A71361CA}" destId="{FD302AB2-7E7C-BA48-8331-9ADF9328762A}" srcOrd="0" destOrd="0" presId="urn:microsoft.com/office/officeart/2008/layout/HexagonCluster"/>
    <dgm:cxn modelId="{05CD697A-C52D-3C4A-8313-207A170C81C0}" srcId="{FAD8C741-63F2-BB4F-8113-02FCAC6CCB20}" destId="{363DA90E-EEC9-DD40-A0E4-EBB26101F6DF}" srcOrd="2" destOrd="0" parTransId="{9B5CF57D-4802-634C-A632-6FF0E02788BD}" sibTransId="{E295540B-18C6-2A4C-8311-F372ACA5D171}"/>
    <dgm:cxn modelId="{8CF67D7D-B400-3E42-B419-D419F2A9F893}" type="presOf" srcId="{E944D997-AE0A-2D46-8960-C765FE09B6DC}" destId="{BE3A40DF-03D9-3247-8E03-1E8130BD3AA7}" srcOrd="0" destOrd="0" presId="urn:microsoft.com/office/officeart/2008/layout/HexagonCluster"/>
    <dgm:cxn modelId="{CFF23C95-28E3-4B41-BA58-0B538304A209}" type="presOf" srcId="{A73612D5-F3C6-1548-A221-D17D78E7B975}" destId="{E5C8F2AE-1CFC-CA46-ABBB-BF7D19BEC2FB}" srcOrd="0" destOrd="0" presId="urn:microsoft.com/office/officeart/2008/layout/HexagonCluster"/>
    <dgm:cxn modelId="{18E6DBFE-F70E-7C49-BAAD-AC1EA4AFED41}" type="presOf" srcId="{E295540B-18C6-2A4C-8311-F372ACA5D171}" destId="{1F7D4833-D454-B843-936A-55AEE1ABEFAE}" srcOrd="0" destOrd="0" presId="urn:microsoft.com/office/officeart/2008/layout/HexagonCluster"/>
    <dgm:cxn modelId="{B336C318-4098-9F4D-892E-D04847386456}" type="presParOf" srcId="{6CF489C5-2391-DA4C-9633-F8CA5A087B35}" destId="{BCC56AD5-2215-B242-AEEF-9ACDE920FD73}" srcOrd="0" destOrd="0" presId="urn:microsoft.com/office/officeart/2008/layout/HexagonCluster"/>
    <dgm:cxn modelId="{9F84A1F7-291A-8A4D-A13B-528D13C5FA5D}" type="presParOf" srcId="{BCC56AD5-2215-B242-AEEF-9ACDE920FD73}" destId="{37AC7F43-BD52-BF40-BABC-D5BFB8DFBD0D}" srcOrd="0" destOrd="0" presId="urn:microsoft.com/office/officeart/2008/layout/HexagonCluster"/>
    <dgm:cxn modelId="{37F0718A-359F-B142-A7CD-00F0CACB0B2D}" type="presParOf" srcId="{6CF489C5-2391-DA4C-9633-F8CA5A087B35}" destId="{B4961B67-63EB-8C4C-9D66-55E3FF422F5C}" srcOrd="1" destOrd="0" presId="urn:microsoft.com/office/officeart/2008/layout/HexagonCluster"/>
    <dgm:cxn modelId="{79BD599C-EB17-D744-AA9B-028C6E143878}" type="presParOf" srcId="{B4961B67-63EB-8C4C-9D66-55E3FF422F5C}" destId="{790D56A7-66BC-3B40-B61B-C76EB525F2D7}" srcOrd="0" destOrd="0" presId="urn:microsoft.com/office/officeart/2008/layout/HexagonCluster"/>
    <dgm:cxn modelId="{A34AF877-EF23-BB48-8163-ABFAAC6FB5F5}" type="presParOf" srcId="{6CF489C5-2391-DA4C-9633-F8CA5A087B35}" destId="{984D693C-6E98-6F4E-B172-E7864063D8CA}" srcOrd="2" destOrd="0" presId="urn:microsoft.com/office/officeart/2008/layout/HexagonCluster"/>
    <dgm:cxn modelId="{B77884D7-70D3-BE45-BD9F-D719F03B42D5}" type="presParOf" srcId="{984D693C-6E98-6F4E-B172-E7864063D8CA}" destId="{BE3A40DF-03D9-3247-8E03-1E8130BD3AA7}" srcOrd="0" destOrd="0" presId="urn:microsoft.com/office/officeart/2008/layout/HexagonCluster"/>
    <dgm:cxn modelId="{9DE60E42-242A-AB4E-B388-8FDA37C1F6CC}" type="presParOf" srcId="{6CF489C5-2391-DA4C-9633-F8CA5A087B35}" destId="{E409727F-BA79-2F4E-8CB6-E6EF05ADBEE7}" srcOrd="3" destOrd="0" presId="urn:microsoft.com/office/officeart/2008/layout/HexagonCluster"/>
    <dgm:cxn modelId="{08CABAE5-B4BC-C143-91FD-C068433D9991}" type="presParOf" srcId="{E409727F-BA79-2F4E-8CB6-E6EF05ADBEE7}" destId="{6D2EE418-2CA2-0D45-BEF8-64C768661BA8}" srcOrd="0" destOrd="0" presId="urn:microsoft.com/office/officeart/2008/layout/HexagonCluster"/>
    <dgm:cxn modelId="{C15AED80-A28E-4C46-A89E-DD0F3C8B5E3C}" type="presParOf" srcId="{6CF489C5-2391-DA4C-9633-F8CA5A087B35}" destId="{23DA64D6-DCBC-7E4F-AC1C-46BD0FB784FF}" srcOrd="4" destOrd="0" presId="urn:microsoft.com/office/officeart/2008/layout/HexagonCluster"/>
    <dgm:cxn modelId="{FD5B290F-F892-5C49-A237-4A277B83CA7B}" type="presParOf" srcId="{23DA64D6-DCBC-7E4F-AC1C-46BD0FB784FF}" destId="{FD302AB2-7E7C-BA48-8331-9ADF9328762A}" srcOrd="0" destOrd="0" presId="urn:microsoft.com/office/officeart/2008/layout/HexagonCluster"/>
    <dgm:cxn modelId="{FCCCC812-C309-1B48-8CB2-DF828F5176FB}" type="presParOf" srcId="{6CF489C5-2391-DA4C-9633-F8CA5A087B35}" destId="{78512763-1CCE-2A48-B521-DCE317BF2AE2}" srcOrd="5" destOrd="0" presId="urn:microsoft.com/office/officeart/2008/layout/HexagonCluster"/>
    <dgm:cxn modelId="{7EBAF6E5-8EF6-4A4C-841D-D3633661B6AB}" type="presParOf" srcId="{78512763-1CCE-2A48-B521-DCE317BF2AE2}" destId="{AB9D626C-726A-E741-81B8-B7C8049AD535}" srcOrd="0" destOrd="0" presId="urn:microsoft.com/office/officeart/2008/layout/HexagonCluster"/>
    <dgm:cxn modelId="{B654D5E0-E125-A241-AFDD-6F8E39EF7A8C}" type="presParOf" srcId="{6CF489C5-2391-DA4C-9633-F8CA5A087B35}" destId="{1FB97FD1-AA81-AA40-BD5D-28C54CA0B080}" srcOrd="6" destOrd="0" presId="urn:microsoft.com/office/officeart/2008/layout/HexagonCluster"/>
    <dgm:cxn modelId="{C94810FB-3F43-7F42-9F5B-4821CB6CF45D}" type="presParOf" srcId="{1FB97FD1-AA81-AA40-BD5D-28C54CA0B080}" destId="{E5C8F2AE-1CFC-CA46-ABBB-BF7D19BEC2FB}" srcOrd="0" destOrd="0" presId="urn:microsoft.com/office/officeart/2008/layout/HexagonCluster"/>
    <dgm:cxn modelId="{D7E5F274-EA98-1640-A1A2-2E1A5E6C1227}" type="presParOf" srcId="{6CF489C5-2391-DA4C-9633-F8CA5A087B35}" destId="{3CA691ED-BEF3-CD41-ADC0-522B13A9A02D}" srcOrd="7" destOrd="0" presId="urn:microsoft.com/office/officeart/2008/layout/HexagonCluster"/>
    <dgm:cxn modelId="{32EC9519-6B4A-0C42-AAB2-A8480E93CF04}" type="presParOf" srcId="{3CA691ED-BEF3-CD41-ADC0-522B13A9A02D}" destId="{5E66C1DE-B3A2-6242-BEA0-CECDF5FBC103}" srcOrd="0" destOrd="0" presId="urn:microsoft.com/office/officeart/2008/layout/HexagonCluster"/>
    <dgm:cxn modelId="{0307F2C2-0106-594F-B23B-7082A9998BD8}" type="presParOf" srcId="{6CF489C5-2391-DA4C-9633-F8CA5A087B35}" destId="{99F885C1-9A21-7C42-B457-C2A6FCED0E65}" srcOrd="8" destOrd="0" presId="urn:microsoft.com/office/officeart/2008/layout/HexagonCluster"/>
    <dgm:cxn modelId="{DBD3E094-5FDC-4641-BB5A-2B296BEB5FA2}" type="presParOf" srcId="{99F885C1-9A21-7C42-B457-C2A6FCED0E65}" destId="{E19F6387-BAEA-274D-80F8-1EA2DCFA8B62}" srcOrd="0" destOrd="0" presId="urn:microsoft.com/office/officeart/2008/layout/HexagonCluster"/>
    <dgm:cxn modelId="{263D1F10-F74C-5446-BC37-D6B988666B17}" type="presParOf" srcId="{6CF489C5-2391-DA4C-9633-F8CA5A087B35}" destId="{AAA472A1-FA6A-FF4D-8DC8-950BFC106795}" srcOrd="9" destOrd="0" presId="urn:microsoft.com/office/officeart/2008/layout/HexagonCluster"/>
    <dgm:cxn modelId="{2CDF4D2C-0510-E049-B41E-8C9C2D1AC921}" type="presParOf" srcId="{AAA472A1-FA6A-FF4D-8DC8-950BFC106795}" destId="{9B9B92CC-4EE2-E247-97D8-64580FAD27CD}" srcOrd="0" destOrd="0" presId="urn:microsoft.com/office/officeart/2008/layout/HexagonCluster"/>
    <dgm:cxn modelId="{B85EC8D3-9D8A-0B49-B862-53662725EB12}" type="presParOf" srcId="{6CF489C5-2391-DA4C-9633-F8CA5A087B35}" destId="{FC793573-684F-5349-9ED2-8A811884EEE2}" srcOrd="10" destOrd="0" presId="urn:microsoft.com/office/officeart/2008/layout/HexagonCluster"/>
    <dgm:cxn modelId="{F1BCDB4D-A172-764B-B8A0-EE0B90802035}" type="presParOf" srcId="{FC793573-684F-5349-9ED2-8A811884EEE2}" destId="{1F7D4833-D454-B843-936A-55AEE1ABEFAE}" srcOrd="0" destOrd="0" presId="urn:microsoft.com/office/officeart/2008/layout/HexagonCluster"/>
    <dgm:cxn modelId="{265FDBAC-D8BA-9C49-A560-34F53AB52350}" type="presParOf" srcId="{6CF489C5-2391-DA4C-9633-F8CA5A087B35}" destId="{E312732F-E477-DB46-B3BF-E2EE4236C0BF}" srcOrd="11" destOrd="0" presId="urn:microsoft.com/office/officeart/2008/layout/HexagonCluster"/>
    <dgm:cxn modelId="{BFDCBF45-4C3F-F34E-8A2D-28A159BAF0FE}" type="presParOf" srcId="{E312732F-E477-DB46-B3BF-E2EE4236C0BF}" destId="{9FFE5485-457E-1242-AAF2-A81BDAA6BFE6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AD8C741-63F2-BB4F-8113-02FCAC6CCB20}" type="doc">
      <dgm:prSet loTypeId="urn:microsoft.com/office/officeart/2008/layout/HexagonCluster" loCatId="" qsTypeId="urn:microsoft.com/office/officeart/2005/8/quickstyle/simple4" qsCatId="simple" csTypeId="urn:microsoft.com/office/officeart/2005/8/colors/accent4_2" csCatId="accent4" phldr="1"/>
      <dgm:spPr/>
      <dgm:t>
        <a:bodyPr/>
        <a:lstStyle/>
        <a:p>
          <a:endParaRPr lang="en-GB"/>
        </a:p>
      </dgm:t>
    </dgm:pt>
    <dgm:pt modelId="{BB4B210B-EA16-E44B-8E2C-DBBC4E2E439A}">
      <dgm:prSet phldrT="[Tekst]"/>
      <dgm:spPr/>
      <dgm:t>
        <a:bodyPr/>
        <a:lstStyle/>
        <a:p>
          <a:r>
            <a:rPr lang="en-GB" dirty="0"/>
            <a:t>Apple</a:t>
          </a:r>
        </a:p>
      </dgm:t>
    </dgm:pt>
    <dgm:pt modelId="{06136CF1-EB31-A14E-BD80-FA261DB0A395}" type="parTrans" cxnId="{6F5D5235-6AD5-C242-9999-B192F48350FC}">
      <dgm:prSet/>
      <dgm:spPr/>
      <dgm:t>
        <a:bodyPr/>
        <a:lstStyle/>
        <a:p>
          <a:endParaRPr lang="en-GB"/>
        </a:p>
      </dgm:t>
    </dgm:pt>
    <dgm:pt modelId="{E944D997-AE0A-2D46-8960-C765FE09B6DC}" type="sibTrans" cxnId="{6F5D5235-6AD5-C242-9999-B192F48350FC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38577405-FD11-E945-BDDF-65F3E6011B89}">
      <dgm:prSet phldrT="[Tekst]"/>
      <dgm:spPr/>
      <dgm:t>
        <a:bodyPr/>
        <a:lstStyle/>
        <a:p>
          <a:r>
            <a:rPr lang="en-GB" dirty="0"/>
            <a:t>Google</a:t>
          </a:r>
        </a:p>
      </dgm:t>
    </dgm:pt>
    <dgm:pt modelId="{85249318-F3BB-1142-84E5-D39525946BBD}" type="parTrans" cxnId="{9DAAA095-D0C3-4143-838F-A6A8879504E4}">
      <dgm:prSet/>
      <dgm:spPr/>
      <dgm:t>
        <a:bodyPr/>
        <a:lstStyle/>
        <a:p>
          <a:endParaRPr lang="en-GB"/>
        </a:p>
      </dgm:t>
    </dgm:pt>
    <dgm:pt modelId="{D3B5FFD2-88C5-B446-AF62-B23E3F96E87A}" type="sibTrans" cxnId="{9DAAA095-D0C3-4143-838F-A6A8879504E4}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B340ADF5-F06F-0E4B-814F-6EB0C253D969}">
      <dgm:prSet phldrT="[Tekst]"/>
      <dgm:spPr/>
      <dgm:t>
        <a:bodyPr/>
        <a:lstStyle/>
        <a:p>
          <a:r>
            <a:rPr lang="en-GB" dirty="0"/>
            <a:t>Netflix</a:t>
          </a:r>
        </a:p>
      </dgm:t>
    </dgm:pt>
    <dgm:pt modelId="{F28825D2-0846-C44F-B014-473049585023}" type="parTrans" cxnId="{7663FF57-8838-A542-A83B-0C89B967C3FA}">
      <dgm:prSet/>
      <dgm:spPr/>
      <dgm:t>
        <a:bodyPr/>
        <a:lstStyle/>
        <a:p>
          <a:endParaRPr lang="en-GB"/>
        </a:p>
      </dgm:t>
    </dgm:pt>
    <dgm:pt modelId="{E722B3D0-3B9A-A244-A283-19A8E7AD922B}" type="sibTrans" cxnId="{7663FF57-8838-A542-A83B-0C89B967C3FA}">
      <dgm:prSet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B7516FD8-87A2-334F-B915-A0AEFB7D31A8}">
      <dgm:prSet phldrT="[Tekst]"/>
      <dgm:spPr/>
      <dgm:t>
        <a:bodyPr/>
        <a:lstStyle/>
        <a:p>
          <a:r>
            <a:rPr lang="en-GB" dirty="0"/>
            <a:t>Nintendo</a:t>
          </a:r>
        </a:p>
      </dgm:t>
    </dgm:pt>
    <dgm:pt modelId="{3DB3E144-4C62-364A-9F15-B2713C9D2F64}" type="parTrans" cxnId="{A00F472C-5B47-0644-8BBB-48710C6F635D}">
      <dgm:prSet/>
      <dgm:spPr/>
      <dgm:t>
        <a:bodyPr/>
        <a:lstStyle/>
        <a:p>
          <a:endParaRPr lang="en-GB"/>
        </a:p>
      </dgm:t>
    </dgm:pt>
    <dgm:pt modelId="{0B949BD5-1F5E-E046-BF5A-7B040BEA6406}" type="sibTrans" cxnId="{A00F472C-5B47-0644-8BBB-48710C6F635D}">
      <dgm:prSet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487D7384-4EBB-E44B-B566-E6FC023E62A4}">
      <dgm:prSet phldrT="[Tekst]"/>
      <dgm:spPr/>
      <dgm:t>
        <a:bodyPr/>
        <a:lstStyle/>
        <a:p>
          <a:r>
            <a:rPr lang="en-GB" dirty="0"/>
            <a:t>Sony</a:t>
          </a:r>
        </a:p>
      </dgm:t>
    </dgm:pt>
    <dgm:pt modelId="{5FD4608D-7A1C-C945-BCAB-F73ADA9217B7}" type="parTrans" cxnId="{C6DC76F1-A794-5D4D-85E0-2DF3383DB0AE}">
      <dgm:prSet/>
      <dgm:spPr/>
      <dgm:t>
        <a:bodyPr/>
        <a:lstStyle/>
        <a:p>
          <a:endParaRPr lang="en-GB"/>
        </a:p>
      </dgm:t>
    </dgm:pt>
    <dgm:pt modelId="{81F5628B-E423-7F43-BB5C-056333CCF8C0}" type="sibTrans" cxnId="{C6DC76F1-A794-5D4D-85E0-2DF3383DB0AE}">
      <dgm:prSet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DEFBE75B-BBF8-6D44-A5E2-6AAC3ABE926C}">
      <dgm:prSet phldrT="[Tekst]"/>
      <dgm:spPr/>
      <dgm:t>
        <a:bodyPr/>
        <a:lstStyle/>
        <a:p>
          <a:r>
            <a:rPr lang="en-GB" dirty="0"/>
            <a:t>BlackBerry</a:t>
          </a:r>
        </a:p>
      </dgm:t>
    </dgm:pt>
    <dgm:pt modelId="{B998FD5D-5420-3340-979B-472475ED29F7}" type="parTrans" cxnId="{DA13DFBD-48D2-FE47-90D0-B3F7DB3363E9}">
      <dgm:prSet/>
      <dgm:spPr/>
      <dgm:t>
        <a:bodyPr/>
        <a:lstStyle/>
        <a:p>
          <a:endParaRPr lang="en-GB"/>
        </a:p>
      </dgm:t>
    </dgm:pt>
    <dgm:pt modelId="{46E69784-4880-5649-BE62-7BC836FD54B1}" type="sibTrans" cxnId="{DA13DFBD-48D2-FE47-90D0-B3F7DB3363E9}">
      <dgm:prSet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6CF489C5-2391-DA4C-9633-F8CA5A087B35}" type="pres">
      <dgm:prSet presAssocID="{FAD8C741-63F2-BB4F-8113-02FCAC6CCB20}" presName="Name0" presStyleCnt="0">
        <dgm:presLayoutVars>
          <dgm:chMax val="21"/>
          <dgm:chPref val="21"/>
        </dgm:presLayoutVars>
      </dgm:prSet>
      <dgm:spPr/>
    </dgm:pt>
    <dgm:pt modelId="{BCC56AD5-2215-B242-AEEF-9ACDE920FD73}" type="pres">
      <dgm:prSet presAssocID="{BB4B210B-EA16-E44B-8E2C-DBBC4E2E439A}" presName="text1" presStyleCnt="0"/>
      <dgm:spPr/>
    </dgm:pt>
    <dgm:pt modelId="{37AC7F43-BD52-BF40-BABC-D5BFB8DFBD0D}" type="pres">
      <dgm:prSet presAssocID="{BB4B210B-EA16-E44B-8E2C-DBBC4E2E439A}" presName="textRepeatNode" presStyleLbl="alignNode1" presStyleIdx="0" presStyleCnt="6">
        <dgm:presLayoutVars>
          <dgm:chMax val="0"/>
          <dgm:chPref val="0"/>
          <dgm:bulletEnabled val="1"/>
        </dgm:presLayoutVars>
      </dgm:prSet>
      <dgm:spPr/>
    </dgm:pt>
    <dgm:pt modelId="{B4961B67-63EB-8C4C-9D66-55E3FF422F5C}" type="pres">
      <dgm:prSet presAssocID="{BB4B210B-EA16-E44B-8E2C-DBBC4E2E439A}" presName="textaccent1" presStyleCnt="0"/>
      <dgm:spPr/>
    </dgm:pt>
    <dgm:pt modelId="{790D56A7-66BC-3B40-B61B-C76EB525F2D7}" type="pres">
      <dgm:prSet presAssocID="{BB4B210B-EA16-E44B-8E2C-DBBC4E2E439A}" presName="accentRepeatNode" presStyleLbl="solidAlignAcc1" presStyleIdx="0" presStyleCnt="12"/>
      <dgm:spPr/>
    </dgm:pt>
    <dgm:pt modelId="{984D693C-6E98-6F4E-B172-E7864063D8CA}" type="pres">
      <dgm:prSet presAssocID="{E944D997-AE0A-2D46-8960-C765FE09B6DC}" presName="image1" presStyleCnt="0"/>
      <dgm:spPr/>
    </dgm:pt>
    <dgm:pt modelId="{BE3A40DF-03D9-3247-8E03-1E8130BD3AA7}" type="pres">
      <dgm:prSet presAssocID="{E944D997-AE0A-2D46-8960-C765FE09B6DC}" presName="imageRepeatNode" presStyleLbl="alignAcc1" presStyleIdx="0" presStyleCnt="6"/>
      <dgm:spPr/>
    </dgm:pt>
    <dgm:pt modelId="{E409727F-BA79-2F4E-8CB6-E6EF05ADBEE7}" type="pres">
      <dgm:prSet presAssocID="{E944D997-AE0A-2D46-8960-C765FE09B6DC}" presName="imageaccent1" presStyleCnt="0"/>
      <dgm:spPr/>
    </dgm:pt>
    <dgm:pt modelId="{6D2EE418-2CA2-0D45-BEF8-64C768661BA8}" type="pres">
      <dgm:prSet presAssocID="{E944D997-AE0A-2D46-8960-C765FE09B6DC}" presName="accentRepeatNode" presStyleLbl="solidAlignAcc1" presStyleIdx="1" presStyleCnt="12"/>
      <dgm:spPr/>
    </dgm:pt>
    <dgm:pt modelId="{D1110B5D-E1A6-6142-94A8-EE40A3F7DFF4}" type="pres">
      <dgm:prSet presAssocID="{38577405-FD11-E945-BDDF-65F3E6011B89}" presName="text2" presStyleCnt="0"/>
      <dgm:spPr/>
    </dgm:pt>
    <dgm:pt modelId="{C29E475A-138D-2941-81B1-C1EA662EC273}" type="pres">
      <dgm:prSet presAssocID="{38577405-FD11-E945-BDDF-65F3E6011B89}" presName="textRepeatNode" presStyleLbl="alignNode1" presStyleIdx="1" presStyleCnt="6">
        <dgm:presLayoutVars>
          <dgm:chMax val="0"/>
          <dgm:chPref val="0"/>
          <dgm:bulletEnabled val="1"/>
        </dgm:presLayoutVars>
      </dgm:prSet>
      <dgm:spPr/>
    </dgm:pt>
    <dgm:pt modelId="{8CE86159-F449-3B45-AB48-EF66C9D6125E}" type="pres">
      <dgm:prSet presAssocID="{38577405-FD11-E945-BDDF-65F3E6011B89}" presName="textaccent2" presStyleCnt="0"/>
      <dgm:spPr/>
    </dgm:pt>
    <dgm:pt modelId="{FD1DC5FD-3A76-5745-A06D-8C55C6FEAD7D}" type="pres">
      <dgm:prSet presAssocID="{38577405-FD11-E945-BDDF-65F3E6011B89}" presName="accentRepeatNode" presStyleLbl="solidAlignAcc1" presStyleIdx="2" presStyleCnt="12"/>
      <dgm:spPr/>
    </dgm:pt>
    <dgm:pt modelId="{FC6A0F10-DFAF-0E4A-909F-0269D0FA2CF0}" type="pres">
      <dgm:prSet presAssocID="{D3B5FFD2-88C5-B446-AF62-B23E3F96E87A}" presName="image2" presStyleCnt="0"/>
      <dgm:spPr/>
    </dgm:pt>
    <dgm:pt modelId="{D9E686D9-94EE-0541-AEA5-174BBE8C82E2}" type="pres">
      <dgm:prSet presAssocID="{D3B5FFD2-88C5-B446-AF62-B23E3F96E87A}" presName="imageRepeatNode" presStyleLbl="alignAcc1" presStyleIdx="1" presStyleCnt="6"/>
      <dgm:spPr/>
    </dgm:pt>
    <dgm:pt modelId="{D8BB8606-9688-2C4D-8BFE-4468EC3251F9}" type="pres">
      <dgm:prSet presAssocID="{D3B5FFD2-88C5-B446-AF62-B23E3F96E87A}" presName="imageaccent2" presStyleCnt="0"/>
      <dgm:spPr/>
    </dgm:pt>
    <dgm:pt modelId="{AC7F733A-B5C1-4340-B748-A7D4E4256101}" type="pres">
      <dgm:prSet presAssocID="{D3B5FFD2-88C5-B446-AF62-B23E3F96E87A}" presName="accentRepeatNode" presStyleLbl="solidAlignAcc1" presStyleIdx="3" presStyleCnt="12"/>
      <dgm:spPr/>
    </dgm:pt>
    <dgm:pt modelId="{2E014161-05EC-5146-B607-384CE0FC8907}" type="pres">
      <dgm:prSet presAssocID="{B340ADF5-F06F-0E4B-814F-6EB0C253D969}" presName="text3" presStyleCnt="0"/>
      <dgm:spPr/>
    </dgm:pt>
    <dgm:pt modelId="{D20FF826-02F4-E64F-933D-76278E47D25F}" type="pres">
      <dgm:prSet presAssocID="{B340ADF5-F06F-0E4B-814F-6EB0C253D969}" presName="textRepeatNode" presStyleLbl="alignNode1" presStyleIdx="2" presStyleCnt="6">
        <dgm:presLayoutVars>
          <dgm:chMax val="0"/>
          <dgm:chPref val="0"/>
          <dgm:bulletEnabled val="1"/>
        </dgm:presLayoutVars>
      </dgm:prSet>
      <dgm:spPr/>
    </dgm:pt>
    <dgm:pt modelId="{96AAF121-1B48-FD41-B40D-CC417FB9E1A2}" type="pres">
      <dgm:prSet presAssocID="{B340ADF5-F06F-0E4B-814F-6EB0C253D969}" presName="textaccent3" presStyleCnt="0"/>
      <dgm:spPr/>
    </dgm:pt>
    <dgm:pt modelId="{6722D70C-6E7D-7A49-BFA1-463759B6FC68}" type="pres">
      <dgm:prSet presAssocID="{B340ADF5-F06F-0E4B-814F-6EB0C253D969}" presName="accentRepeatNode" presStyleLbl="solidAlignAcc1" presStyleIdx="4" presStyleCnt="12"/>
      <dgm:spPr/>
    </dgm:pt>
    <dgm:pt modelId="{EAB973B8-2538-854C-91BA-2278346548F5}" type="pres">
      <dgm:prSet presAssocID="{E722B3D0-3B9A-A244-A283-19A8E7AD922B}" presName="image3" presStyleCnt="0"/>
      <dgm:spPr/>
    </dgm:pt>
    <dgm:pt modelId="{C669CFBC-4188-F646-951C-CEA2DD11B94F}" type="pres">
      <dgm:prSet presAssocID="{E722B3D0-3B9A-A244-A283-19A8E7AD922B}" presName="imageRepeatNode" presStyleLbl="alignAcc1" presStyleIdx="2" presStyleCnt="6"/>
      <dgm:spPr/>
    </dgm:pt>
    <dgm:pt modelId="{BA57F128-3A2F-B743-BC13-73D2486C49D0}" type="pres">
      <dgm:prSet presAssocID="{E722B3D0-3B9A-A244-A283-19A8E7AD922B}" presName="imageaccent3" presStyleCnt="0"/>
      <dgm:spPr/>
    </dgm:pt>
    <dgm:pt modelId="{24072A73-9080-514C-85C9-3A4BB7892775}" type="pres">
      <dgm:prSet presAssocID="{E722B3D0-3B9A-A244-A283-19A8E7AD922B}" presName="accentRepeatNode" presStyleLbl="solidAlignAcc1" presStyleIdx="5" presStyleCnt="12"/>
      <dgm:spPr/>
    </dgm:pt>
    <dgm:pt modelId="{8E8302CF-BEE7-AD4A-97CD-74FA3FE147D6}" type="pres">
      <dgm:prSet presAssocID="{B7516FD8-87A2-334F-B915-A0AEFB7D31A8}" presName="text4" presStyleCnt="0"/>
      <dgm:spPr/>
    </dgm:pt>
    <dgm:pt modelId="{B52911AD-690B-4F40-B86B-CD71EE9370E3}" type="pres">
      <dgm:prSet presAssocID="{B7516FD8-87A2-334F-B915-A0AEFB7D31A8}" presName="textRepeatNode" presStyleLbl="alignNode1" presStyleIdx="3" presStyleCnt="6">
        <dgm:presLayoutVars>
          <dgm:chMax val="0"/>
          <dgm:chPref val="0"/>
          <dgm:bulletEnabled val="1"/>
        </dgm:presLayoutVars>
      </dgm:prSet>
      <dgm:spPr/>
    </dgm:pt>
    <dgm:pt modelId="{5A4C80A8-C114-3643-95A0-FA9F78F4EFA1}" type="pres">
      <dgm:prSet presAssocID="{B7516FD8-87A2-334F-B915-A0AEFB7D31A8}" presName="textaccent4" presStyleCnt="0"/>
      <dgm:spPr/>
    </dgm:pt>
    <dgm:pt modelId="{BE3D9F1E-E9E7-2E44-BAB7-F6679808104C}" type="pres">
      <dgm:prSet presAssocID="{B7516FD8-87A2-334F-B915-A0AEFB7D31A8}" presName="accentRepeatNode" presStyleLbl="solidAlignAcc1" presStyleIdx="6" presStyleCnt="12"/>
      <dgm:spPr/>
    </dgm:pt>
    <dgm:pt modelId="{C4BEEF13-308F-6E43-908D-975886143B41}" type="pres">
      <dgm:prSet presAssocID="{0B949BD5-1F5E-E046-BF5A-7B040BEA6406}" presName="image4" presStyleCnt="0"/>
      <dgm:spPr/>
    </dgm:pt>
    <dgm:pt modelId="{DFBF168E-81B3-F044-9B68-B8326D727135}" type="pres">
      <dgm:prSet presAssocID="{0B949BD5-1F5E-E046-BF5A-7B040BEA6406}" presName="imageRepeatNode" presStyleLbl="alignAcc1" presStyleIdx="3" presStyleCnt="6"/>
      <dgm:spPr/>
    </dgm:pt>
    <dgm:pt modelId="{801246D7-5213-FF45-AF49-169355B253D4}" type="pres">
      <dgm:prSet presAssocID="{0B949BD5-1F5E-E046-BF5A-7B040BEA6406}" presName="imageaccent4" presStyleCnt="0"/>
      <dgm:spPr/>
    </dgm:pt>
    <dgm:pt modelId="{E3A82614-9176-CF41-8AFE-433BCFBF3C42}" type="pres">
      <dgm:prSet presAssocID="{0B949BD5-1F5E-E046-BF5A-7B040BEA6406}" presName="accentRepeatNode" presStyleLbl="solidAlignAcc1" presStyleIdx="7" presStyleCnt="12"/>
      <dgm:spPr/>
    </dgm:pt>
    <dgm:pt modelId="{9E74F849-4231-4A48-ACD9-787A327151D5}" type="pres">
      <dgm:prSet presAssocID="{487D7384-4EBB-E44B-B566-E6FC023E62A4}" presName="text5" presStyleCnt="0"/>
      <dgm:spPr/>
    </dgm:pt>
    <dgm:pt modelId="{72D51811-5912-ED4F-87AD-7BC0FA7EE1EC}" type="pres">
      <dgm:prSet presAssocID="{487D7384-4EBB-E44B-B566-E6FC023E62A4}" presName="textRepeatNode" presStyleLbl="alignNode1" presStyleIdx="4" presStyleCnt="6">
        <dgm:presLayoutVars>
          <dgm:chMax val="0"/>
          <dgm:chPref val="0"/>
          <dgm:bulletEnabled val="1"/>
        </dgm:presLayoutVars>
      </dgm:prSet>
      <dgm:spPr/>
    </dgm:pt>
    <dgm:pt modelId="{3E794AC5-967E-F24F-8333-81F529BF2D43}" type="pres">
      <dgm:prSet presAssocID="{487D7384-4EBB-E44B-B566-E6FC023E62A4}" presName="textaccent5" presStyleCnt="0"/>
      <dgm:spPr/>
    </dgm:pt>
    <dgm:pt modelId="{2EC67E63-4E5E-1446-8D1F-AB922067387B}" type="pres">
      <dgm:prSet presAssocID="{487D7384-4EBB-E44B-B566-E6FC023E62A4}" presName="accentRepeatNode" presStyleLbl="solidAlignAcc1" presStyleIdx="8" presStyleCnt="12"/>
      <dgm:spPr/>
    </dgm:pt>
    <dgm:pt modelId="{39ED6CD6-39BC-F741-9990-70FE638D2354}" type="pres">
      <dgm:prSet presAssocID="{81F5628B-E423-7F43-BB5C-056333CCF8C0}" presName="image5" presStyleCnt="0"/>
      <dgm:spPr/>
    </dgm:pt>
    <dgm:pt modelId="{ADD0E5F7-80D2-D648-A7D7-8A463C71225D}" type="pres">
      <dgm:prSet presAssocID="{81F5628B-E423-7F43-BB5C-056333CCF8C0}" presName="imageRepeatNode" presStyleLbl="alignAcc1" presStyleIdx="4" presStyleCnt="6"/>
      <dgm:spPr/>
    </dgm:pt>
    <dgm:pt modelId="{D8B8B529-3D72-6E4A-98C7-3E2626E8C212}" type="pres">
      <dgm:prSet presAssocID="{81F5628B-E423-7F43-BB5C-056333CCF8C0}" presName="imageaccent5" presStyleCnt="0"/>
      <dgm:spPr/>
    </dgm:pt>
    <dgm:pt modelId="{A4C0F32C-DFD2-DA4E-90FC-FCF38A86B20B}" type="pres">
      <dgm:prSet presAssocID="{81F5628B-E423-7F43-BB5C-056333CCF8C0}" presName="accentRepeatNode" presStyleLbl="solidAlignAcc1" presStyleIdx="9" presStyleCnt="12"/>
      <dgm:spPr/>
    </dgm:pt>
    <dgm:pt modelId="{BBE89A21-3223-0F4C-9633-DAD58BA7F842}" type="pres">
      <dgm:prSet presAssocID="{DEFBE75B-BBF8-6D44-A5E2-6AAC3ABE926C}" presName="text6" presStyleCnt="0"/>
      <dgm:spPr/>
    </dgm:pt>
    <dgm:pt modelId="{8E987691-3CE9-A844-8155-2F8822F8285C}" type="pres">
      <dgm:prSet presAssocID="{DEFBE75B-BBF8-6D44-A5E2-6AAC3ABE926C}" presName="textRepeatNode" presStyleLbl="alignNode1" presStyleIdx="5" presStyleCnt="6">
        <dgm:presLayoutVars>
          <dgm:chMax val="0"/>
          <dgm:chPref val="0"/>
          <dgm:bulletEnabled val="1"/>
        </dgm:presLayoutVars>
      </dgm:prSet>
      <dgm:spPr/>
    </dgm:pt>
    <dgm:pt modelId="{3B523246-5DCB-0B43-8923-B5DEC06F643E}" type="pres">
      <dgm:prSet presAssocID="{DEFBE75B-BBF8-6D44-A5E2-6AAC3ABE926C}" presName="textaccent6" presStyleCnt="0"/>
      <dgm:spPr/>
    </dgm:pt>
    <dgm:pt modelId="{35BD8982-11AF-114A-9909-8F7B01E50AA1}" type="pres">
      <dgm:prSet presAssocID="{DEFBE75B-BBF8-6D44-A5E2-6AAC3ABE926C}" presName="accentRepeatNode" presStyleLbl="solidAlignAcc1" presStyleIdx="10" presStyleCnt="12"/>
      <dgm:spPr/>
    </dgm:pt>
    <dgm:pt modelId="{9BBE9D8D-93C6-A640-9A3B-2A9971AEEF34}" type="pres">
      <dgm:prSet presAssocID="{46E69784-4880-5649-BE62-7BC836FD54B1}" presName="image6" presStyleCnt="0"/>
      <dgm:spPr/>
    </dgm:pt>
    <dgm:pt modelId="{76FF1DCF-DA9B-6244-8BE3-8A684AF7CD3A}" type="pres">
      <dgm:prSet presAssocID="{46E69784-4880-5649-BE62-7BC836FD54B1}" presName="imageRepeatNode" presStyleLbl="alignAcc1" presStyleIdx="5" presStyleCnt="6"/>
      <dgm:spPr/>
    </dgm:pt>
    <dgm:pt modelId="{613C4CE1-0046-884B-8C51-2C55D070959F}" type="pres">
      <dgm:prSet presAssocID="{46E69784-4880-5649-BE62-7BC836FD54B1}" presName="imageaccent6" presStyleCnt="0"/>
      <dgm:spPr/>
    </dgm:pt>
    <dgm:pt modelId="{6F90E6E0-AE26-A64F-B489-63C5D589F00F}" type="pres">
      <dgm:prSet presAssocID="{46E69784-4880-5649-BE62-7BC836FD54B1}" presName="accentRepeatNode" presStyleLbl="solidAlignAcc1" presStyleIdx="11" presStyleCnt="12"/>
      <dgm:spPr/>
    </dgm:pt>
  </dgm:ptLst>
  <dgm:cxnLst>
    <dgm:cxn modelId="{6A3D8804-5089-0A45-9F52-D017F9EE7891}" type="presOf" srcId="{B7516FD8-87A2-334F-B915-A0AEFB7D31A8}" destId="{B52911AD-690B-4F40-B86B-CD71EE9370E3}" srcOrd="0" destOrd="0" presId="urn:microsoft.com/office/officeart/2008/layout/HexagonCluster"/>
    <dgm:cxn modelId="{A00F472C-5B47-0644-8BBB-48710C6F635D}" srcId="{FAD8C741-63F2-BB4F-8113-02FCAC6CCB20}" destId="{B7516FD8-87A2-334F-B915-A0AEFB7D31A8}" srcOrd="3" destOrd="0" parTransId="{3DB3E144-4C62-364A-9F15-B2713C9D2F64}" sibTransId="{0B949BD5-1F5E-E046-BF5A-7B040BEA6406}"/>
    <dgm:cxn modelId="{6F5D5235-6AD5-C242-9999-B192F48350FC}" srcId="{FAD8C741-63F2-BB4F-8113-02FCAC6CCB20}" destId="{BB4B210B-EA16-E44B-8E2C-DBBC4E2E439A}" srcOrd="0" destOrd="0" parTransId="{06136CF1-EB31-A14E-BD80-FA261DB0A395}" sibTransId="{E944D997-AE0A-2D46-8960-C765FE09B6DC}"/>
    <dgm:cxn modelId="{5EB31B3E-0D93-634E-B9F1-5FB5F84296BE}" type="presOf" srcId="{BB4B210B-EA16-E44B-8E2C-DBBC4E2E439A}" destId="{37AC7F43-BD52-BF40-BABC-D5BFB8DFBD0D}" srcOrd="0" destOrd="0" presId="urn:microsoft.com/office/officeart/2008/layout/HexagonCluster"/>
    <dgm:cxn modelId="{7663FF57-8838-A542-A83B-0C89B967C3FA}" srcId="{FAD8C741-63F2-BB4F-8113-02FCAC6CCB20}" destId="{B340ADF5-F06F-0E4B-814F-6EB0C253D969}" srcOrd="2" destOrd="0" parTransId="{F28825D2-0846-C44F-B014-473049585023}" sibTransId="{E722B3D0-3B9A-A244-A283-19A8E7AD922B}"/>
    <dgm:cxn modelId="{CAA3726C-A24A-854F-A499-E25D36D53D22}" type="presOf" srcId="{DEFBE75B-BBF8-6D44-A5E2-6AAC3ABE926C}" destId="{8E987691-3CE9-A844-8155-2F8822F8285C}" srcOrd="0" destOrd="0" presId="urn:microsoft.com/office/officeart/2008/layout/HexagonCluster"/>
    <dgm:cxn modelId="{BECB9570-C8E6-2E42-A1F8-6EFACFD8E1DA}" type="presOf" srcId="{FAD8C741-63F2-BB4F-8113-02FCAC6CCB20}" destId="{6CF489C5-2391-DA4C-9633-F8CA5A087B35}" srcOrd="0" destOrd="0" presId="urn:microsoft.com/office/officeart/2008/layout/HexagonCluster"/>
    <dgm:cxn modelId="{5045808A-0004-974F-8253-8BEA8635BB82}" type="presOf" srcId="{E722B3D0-3B9A-A244-A283-19A8E7AD922B}" destId="{C669CFBC-4188-F646-951C-CEA2DD11B94F}" srcOrd="0" destOrd="0" presId="urn:microsoft.com/office/officeart/2008/layout/HexagonCluster"/>
    <dgm:cxn modelId="{9DAAA095-D0C3-4143-838F-A6A8879504E4}" srcId="{FAD8C741-63F2-BB4F-8113-02FCAC6CCB20}" destId="{38577405-FD11-E945-BDDF-65F3E6011B89}" srcOrd="1" destOrd="0" parTransId="{85249318-F3BB-1142-84E5-D39525946BBD}" sibTransId="{D3B5FFD2-88C5-B446-AF62-B23E3F96E87A}"/>
    <dgm:cxn modelId="{FF27B99D-6839-644E-A34D-A215DAEF7235}" type="presOf" srcId="{B340ADF5-F06F-0E4B-814F-6EB0C253D969}" destId="{D20FF826-02F4-E64F-933D-76278E47D25F}" srcOrd="0" destOrd="0" presId="urn:microsoft.com/office/officeart/2008/layout/HexagonCluster"/>
    <dgm:cxn modelId="{BD231DA9-0BC2-E04D-B962-D7C098B0EA4A}" type="presOf" srcId="{D3B5FFD2-88C5-B446-AF62-B23E3F96E87A}" destId="{D9E686D9-94EE-0541-AEA5-174BBE8C82E2}" srcOrd="0" destOrd="0" presId="urn:microsoft.com/office/officeart/2008/layout/HexagonCluster"/>
    <dgm:cxn modelId="{F62F2DAA-EE75-2C4A-BCE2-B41F6C6B700F}" type="presOf" srcId="{38577405-FD11-E945-BDDF-65F3E6011B89}" destId="{C29E475A-138D-2941-81B1-C1EA662EC273}" srcOrd="0" destOrd="0" presId="urn:microsoft.com/office/officeart/2008/layout/HexagonCluster"/>
    <dgm:cxn modelId="{39BF60B0-96CC-134B-AF67-772348ADE79E}" type="presOf" srcId="{46E69784-4880-5649-BE62-7BC836FD54B1}" destId="{76FF1DCF-DA9B-6244-8BE3-8A684AF7CD3A}" srcOrd="0" destOrd="0" presId="urn:microsoft.com/office/officeart/2008/layout/HexagonCluster"/>
    <dgm:cxn modelId="{DA13DFBD-48D2-FE47-90D0-B3F7DB3363E9}" srcId="{FAD8C741-63F2-BB4F-8113-02FCAC6CCB20}" destId="{DEFBE75B-BBF8-6D44-A5E2-6AAC3ABE926C}" srcOrd="5" destOrd="0" parTransId="{B998FD5D-5420-3340-979B-472475ED29F7}" sibTransId="{46E69784-4880-5649-BE62-7BC836FD54B1}"/>
    <dgm:cxn modelId="{72072CF0-0CF6-B74F-9C05-A7395E91CB25}" type="presOf" srcId="{81F5628B-E423-7F43-BB5C-056333CCF8C0}" destId="{ADD0E5F7-80D2-D648-A7D7-8A463C71225D}" srcOrd="0" destOrd="0" presId="urn:microsoft.com/office/officeart/2008/layout/HexagonCluster"/>
    <dgm:cxn modelId="{C6DC76F1-A794-5D4D-85E0-2DF3383DB0AE}" srcId="{FAD8C741-63F2-BB4F-8113-02FCAC6CCB20}" destId="{487D7384-4EBB-E44B-B566-E6FC023E62A4}" srcOrd="4" destOrd="0" parTransId="{5FD4608D-7A1C-C945-BCAB-F73ADA9217B7}" sibTransId="{81F5628B-E423-7F43-BB5C-056333CCF8C0}"/>
    <dgm:cxn modelId="{672B4AF6-D936-9948-B71B-C98F88F2E457}" type="presOf" srcId="{E944D997-AE0A-2D46-8960-C765FE09B6DC}" destId="{BE3A40DF-03D9-3247-8E03-1E8130BD3AA7}" srcOrd="0" destOrd="0" presId="urn:microsoft.com/office/officeart/2008/layout/HexagonCluster"/>
    <dgm:cxn modelId="{C4B281F7-114D-004D-8546-C36F66744B48}" type="presOf" srcId="{0B949BD5-1F5E-E046-BF5A-7B040BEA6406}" destId="{DFBF168E-81B3-F044-9B68-B8326D727135}" srcOrd="0" destOrd="0" presId="urn:microsoft.com/office/officeart/2008/layout/HexagonCluster"/>
    <dgm:cxn modelId="{FCC9D2F7-7ED0-D04E-80FC-4CEBE9AF0DB2}" type="presOf" srcId="{487D7384-4EBB-E44B-B566-E6FC023E62A4}" destId="{72D51811-5912-ED4F-87AD-7BC0FA7EE1EC}" srcOrd="0" destOrd="0" presId="urn:microsoft.com/office/officeart/2008/layout/HexagonCluster"/>
    <dgm:cxn modelId="{9E4E6CDC-2660-5B4F-9F61-F08F35C62E43}" type="presParOf" srcId="{6CF489C5-2391-DA4C-9633-F8CA5A087B35}" destId="{BCC56AD5-2215-B242-AEEF-9ACDE920FD73}" srcOrd="0" destOrd="0" presId="urn:microsoft.com/office/officeart/2008/layout/HexagonCluster"/>
    <dgm:cxn modelId="{7933817B-8B92-3C4C-B12A-617D3C3305D6}" type="presParOf" srcId="{BCC56AD5-2215-B242-AEEF-9ACDE920FD73}" destId="{37AC7F43-BD52-BF40-BABC-D5BFB8DFBD0D}" srcOrd="0" destOrd="0" presId="urn:microsoft.com/office/officeart/2008/layout/HexagonCluster"/>
    <dgm:cxn modelId="{C73FB72F-254C-A244-829B-1A231584BC37}" type="presParOf" srcId="{6CF489C5-2391-DA4C-9633-F8CA5A087B35}" destId="{B4961B67-63EB-8C4C-9D66-55E3FF422F5C}" srcOrd="1" destOrd="0" presId="urn:microsoft.com/office/officeart/2008/layout/HexagonCluster"/>
    <dgm:cxn modelId="{3E477A8F-6BC4-3C47-8589-57B4CA00AA15}" type="presParOf" srcId="{B4961B67-63EB-8C4C-9D66-55E3FF422F5C}" destId="{790D56A7-66BC-3B40-B61B-C76EB525F2D7}" srcOrd="0" destOrd="0" presId="urn:microsoft.com/office/officeart/2008/layout/HexagonCluster"/>
    <dgm:cxn modelId="{707C5447-3F03-0C47-A8FD-47D0BD85C52E}" type="presParOf" srcId="{6CF489C5-2391-DA4C-9633-F8CA5A087B35}" destId="{984D693C-6E98-6F4E-B172-E7864063D8CA}" srcOrd="2" destOrd="0" presId="urn:microsoft.com/office/officeart/2008/layout/HexagonCluster"/>
    <dgm:cxn modelId="{265604AA-0BF6-DD45-863B-C3D18195F930}" type="presParOf" srcId="{984D693C-6E98-6F4E-B172-E7864063D8CA}" destId="{BE3A40DF-03D9-3247-8E03-1E8130BD3AA7}" srcOrd="0" destOrd="0" presId="urn:microsoft.com/office/officeart/2008/layout/HexagonCluster"/>
    <dgm:cxn modelId="{141BD861-E42E-6240-B3CF-24BF077C8131}" type="presParOf" srcId="{6CF489C5-2391-DA4C-9633-F8CA5A087B35}" destId="{E409727F-BA79-2F4E-8CB6-E6EF05ADBEE7}" srcOrd="3" destOrd="0" presId="urn:microsoft.com/office/officeart/2008/layout/HexagonCluster"/>
    <dgm:cxn modelId="{7577601F-161E-5C41-AC69-999558FD37D0}" type="presParOf" srcId="{E409727F-BA79-2F4E-8CB6-E6EF05ADBEE7}" destId="{6D2EE418-2CA2-0D45-BEF8-64C768661BA8}" srcOrd="0" destOrd="0" presId="urn:microsoft.com/office/officeart/2008/layout/HexagonCluster"/>
    <dgm:cxn modelId="{8FD0122C-F1B9-D746-A9F4-492F1F31E5F5}" type="presParOf" srcId="{6CF489C5-2391-DA4C-9633-F8CA5A087B35}" destId="{D1110B5D-E1A6-6142-94A8-EE40A3F7DFF4}" srcOrd="4" destOrd="0" presId="urn:microsoft.com/office/officeart/2008/layout/HexagonCluster"/>
    <dgm:cxn modelId="{991B51F4-E764-BE4B-9041-C9660FB6245B}" type="presParOf" srcId="{D1110B5D-E1A6-6142-94A8-EE40A3F7DFF4}" destId="{C29E475A-138D-2941-81B1-C1EA662EC273}" srcOrd="0" destOrd="0" presId="urn:microsoft.com/office/officeart/2008/layout/HexagonCluster"/>
    <dgm:cxn modelId="{5F7C7D22-70AF-3348-820A-1CF08FCB0A92}" type="presParOf" srcId="{6CF489C5-2391-DA4C-9633-F8CA5A087B35}" destId="{8CE86159-F449-3B45-AB48-EF66C9D6125E}" srcOrd="5" destOrd="0" presId="urn:microsoft.com/office/officeart/2008/layout/HexagonCluster"/>
    <dgm:cxn modelId="{6FD095C0-0C29-0842-A062-AE883E6464CD}" type="presParOf" srcId="{8CE86159-F449-3B45-AB48-EF66C9D6125E}" destId="{FD1DC5FD-3A76-5745-A06D-8C55C6FEAD7D}" srcOrd="0" destOrd="0" presId="urn:microsoft.com/office/officeart/2008/layout/HexagonCluster"/>
    <dgm:cxn modelId="{110600C4-3718-5244-A981-D8734EC046F0}" type="presParOf" srcId="{6CF489C5-2391-DA4C-9633-F8CA5A087B35}" destId="{FC6A0F10-DFAF-0E4A-909F-0269D0FA2CF0}" srcOrd="6" destOrd="0" presId="urn:microsoft.com/office/officeart/2008/layout/HexagonCluster"/>
    <dgm:cxn modelId="{A5A9EAC9-21E3-524F-88D3-2DE8299EFF6F}" type="presParOf" srcId="{FC6A0F10-DFAF-0E4A-909F-0269D0FA2CF0}" destId="{D9E686D9-94EE-0541-AEA5-174BBE8C82E2}" srcOrd="0" destOrd="0" presId="urn:microsoft.com/office/officeart/2008/layout/HexagonCluster"/>
    <dgm:cxn modelId="{D9BE5939-3CC0-A142-9C28-65FB496D92FD}" type="presParOf" srcId="{6CF489C5-2391-DA4C-9633-F8CA5A087B35}" destId="{D8BB8606-9688-2C4D-8BFE-4468EC3251F9}" srcOrd="7" destOrd="0" presId="urn:microsoft.com/office/officeart/2008/layout/HexagonCluster"/>
    <dgm:cxn modelId="{A4253A8E-2A08-CE48-ADB0-725D9FAE515F}" type="presParOf" srcId="{D8BB8606-9688-2C4D-8BFE-4468EC3251F9}" destId="{AC7F733A-B5C1-4340-B748-A7D4E4256101}" srcOrd="0" destOrd="0" presId="urn:microsoft.com/office/officeart/2008/layout/HexagonCluster"/>
    <dgm:cxn modelId="{F47D0275-9CFA-AA4E-8257-3CCA1EBAF62A}" type="presParOf" srcId="{6CF489C5-2391-DA4C-9633-F8CA5A087B35}" destId="{2E014161-05EC-5146-B607-384CE0FC8907}" srcOrd="8" destOrd="0" presId="urn:microsoft.com/office/officeart/2008/layout/HexagonCluster"/>
    <dgm:cxn modelId="{8297EDCA-31A2-CC43-9134-E79A1958CD76}" type="presParOf" srcId="{2E014161-05EC-5146-B607-384CE0FC8907}" destId="{D20FF826-02F4-E64F-933D-76278E47D25F}" srcOrd="0" destOrd="0" presId="urn:microsoft.com/office/officeart/2008/layout/HexagonCluster"/>
    <dgm:cxn modelId="{3114CC18-38D1-FF4F-9B6F-1F78B4CFD963}" type="presParOf" srcId="{6CF489C5-2391-DA4C-9633-F8CA5A087B35}" destId="{96AAF121-1B48-FD41-B40D-CC417FB9E1A2}" srcOrd="9" destOrd="0" presId="urn:microsoft.com/office/officeart/2008/layout/HexagonCluster"/>
    <dgm:cxn modelId="{3A3F9FD5-F6F0-854E-AF1C-12F657CDE17C}" type="presParOf" srcId="{96AAF121-1B48-FD41-B40D-CC417FB9E1A2}" destId="{6722D70C-6E7D-7A49-BFA1-463759B6FC68}" srcOrd="0" destOrd="0" presId="urn:microsoft.com/office/officeart/2008/layout/HexagonCluster"/>
    <dgm:cxn modelId="{0B417232-9545-A942-A084-0BA14D6096CF}" type="presParOf" srcId="{6CF489C5-2391-DA4C-9633-F8CA5A087B35}" destId="{EAB973B8-2538-854C-91BA-2278346548F5}" srcOrd="10" destOrd="0" presId="urn:microsoft.com/office/officeart/2008/layout/HexagonCluster"/>
    <dgm:cxn modelId="{7EF58C08-1573-6543-925E-0A56375E424D}" type="presParOf" srcId="{EAB973B8-2538-854C-91BA-2278346548F5}" destId="{C669CFBC-4188-F646-951C-CEA2DD11B94F}" srcOrd="0" destOrd="0" presId="urn:microsoft.com/office/officeart/2008/layout/HexagonCluster"/>
    <dgm:cxn modelId="{6BB0B039-2133-EA42-A85B-220B172F3DE0}" type="presParOf" srcId="{6CF489C5-2391-DA4C-9633-F8CA5A087B35}" destId="{BA57F128-3A2F-B743-BC13-73D2486C49D0}" srcOrd="11" destOrd="0" presId="urn:microsoft.com/office/officeart/2008/layout/HexagonCluster"/>
    <dgm:cxn modelId="{C2A23CFB-8A72-7B46-B12A-88FC600F6812}" type="presParOf" srcId="{BA57F128-3A2F-B743-BC13-73D2486C49D0}" destId="{24072A73-9080-514C-85C9-3A4BB7892775}" srcOrd="0" destOrd="0" presId="urn:microsoft.com/office/officeart/2008/layout/HexagonCluster"/>
    <dgm:cxn modelId="{BE2E13D1-35D3-CA4F-89C8-F661860693A0}" type="presParOf" srcId="{6CF489C5-2391-DA4C-9633-F8CA5A087B35}" destId="{8E8302CF-BEE7-AD4A-97CD-74FA3FE147D6}" srcOrd="12" destOrd="0" presId="urn:microsoft.com/office/officeart/2008/layout/HexagonCluster"/>
    <dgm:cxn modelId="{7F8009A7-2062-0C4E-BC99-A081F3906F5B}" type="presParOf" srcId="{8E8302CF-BEE7-AD4A-97CD-74FA3FE147D6}" destId="{B52911AD-690B-4F40-B86B-CD71EE9370E3}" srcOrd="0" destOrd="0" presId="urn:microsoft.com/office/officeart/2008/layout/HexagonCluster"/>
    <dgm:cxn modelId="{7FA0FB7E-4C39-1D43-B638-AE41180F8606}" type="presParOf" srcId="{6CF489C5-2391-DA4C-9633-F8CA5A087B35}" destId="{5A4C80A8-C114-3643-95A0-FA9F78F4EFA1}" srcOrd="13" destOrd="0" presId="urn:microsoft.com/office/officeart/2008/layout/HexagonCluster"/>
    <dgm:cxn modelId="{96A6EFD8-99A4-E740-8C20-21919C1DDBEB}" type="presParOf" srcId="{5A4C80A8-C114-3643-95A0-FA9F78F4EFA1}" destId="{BE3D9F1E-E9E7-2E44-BAB7-F6679808104C}" srcOrd="0" destOrd="0" presId="urn:microsoft.com/office/officeart/2008/layout/HexagonCluster"/>
    <dgm:cxn modelId="{C728B4FC-0ECD-7B49-AAB7-C36A0C1E4A30}" type="presParOf" srcId="{6CF489C5-2391-DA4C-9633-F8CA5A087B35}" destId="{C4BEEF13-308F-6E43-908D-975886143B41}" srcOrd="14" destOrd="0" presId="urn:microsoft.com/office/officeart/2008/layout/HexagonCluster"/>
    <dgm:cxn modelId="{151C48A6-2DAA-BA4F-814A-5D8D2BD9B4B4}" type="presParOf" srcId="{C4BEEF13-308F-6E43-908D-975886143B41}" destId="{DFBF168E-81B3-F044-9B68-B8326D727135}" srcOrd="0" destOrd="0" presId="urn:microsoft.com/office/officeart/2008/layout/HexagonCluster"/>
    <dgm:cxn modelId="{2CC647D7-1E84-F647-ABE4-FE065D4A3F8C}" type="presParOf" srcId="{6CF489C5-2391-DA4C-9633-F8CA5A087B35}" destId="{801246D7-5213-FF45-AF49-169355B253D4}" srcOrd="15" destOrd="0" presId="urn:microsoft.com/office/officeart/2008/layout/HexagonCluster"/>
    <dgm:cxn modelId="{F7C57C29-C8AD-EE41-BF55-E7400D159258}" type="presParOf" srcId="{801246D7-5213-FF45-AF49-169355B253D4}" destId="{E3A82614-9176-CF41-8AFE-433BCFBF3C42}" srcOrd="0" destOrd="0" presId="urn:microsoft.com/office/officeart/2008/layout/HexagonCluster"/>
    <dgm:cxn modelId="{254ABC67-C55C-BA41-9C7D-E4F3A41748A0}" type="presParOf" srcId="{6CF489C5-2391-DA4C-9633-F8CA5A087B35}" destId="{9E74F849-4231-4A48-ACD9-787A327151D5}" srcOrd="16" destOrd="0" presId="urn:microsoft.com/office/officeart/2008/layout/HexagonCluster"/>
    <dgm:cxn modelId="{10379A30-9F39-2047-A345-5AE3AEFF9BE6}" type="presParOf" srcId="{9E74F849-4231-4A48-ACD9-787A327151D5}" destId="{72D51811-5912-ED4F-87AD-7BC0FA7EE1EC}" srcOrd="0" destOrd="0" presId="urn:microsoft.com/office/officeart/2008/layout/HexagonCluster"/>
    <dgm:cxn modelId="{5CA56B7D-DEE8-1341-89AE-FCC3C886151E}" type="presParOf" srcId="{6CF489C5-2391-DA4C-9633-F8CA5A087B35}" destId="{3E794AC5-967E-F24F-8333-81F529BF2D43}" srcOrd="17" destOrd="0" presId="urn:microsoft.com/office/officeart/2008/layout/HexagonCluster"/>
    <dgm:cxn modelId="{C8D3F1C7-6E8D-BE41-A37B-D13D4AE89576}" type="presParOf" srcId="{3E794AC5-967E-F24F-8333-81F529BF2D43}" destId="{2EC67E63-4E5E-1446-8D1F-AB922067387B}" srcOrd="0" destOrd="0" presId="urn:microsoft.com/office/officeart/2008/layout/HexagonCluster"/>
    <dgm:cxn modelId="{27BD1C4F-3F68-6B49-9140-A6870E57900E}" type="presParOf" srcId="{6CF489C5-2391-DA4C-9633-F8CA5A087B35}" destId="{39ED6CD6-39BC-F741-9990-70FE638D2354}" srcOrd="18" destOrd="0" presId="urn:microsoft.com/office/officeart/2008/layout/HexagonCluster"/>
    <dgm:cxn modelId="{4100F659-9408-FC44-9868-F047B62C2569}" type="presParOf" srcId="{39ED6CD6-39BC-F741-9990-70FE638D2354}" destId="{ADD0E5F7-80D2-D648-A7D7-8A463C71225D}" srcOrd="0" destOrd="0" presId="urn:microsoft.com/office/officeart/2008/layout/HexagonCluster"/>
    <dgm:cxn modelId="{E9D04B1F-BCC4-4640-8743-BB10062823F4}" type="presParOf" srcId="{6CF489C5-2391-DA4C-9633-F8CA5A087B35}" destId="{D8B8B529-3D72-6E4A-98C7-3E2626E8C212}" srcOrd="19" destOrd="0" presId="urn:microsoft.com/office/officeart/2008/layout/HexagonCluster"/>
    <dgm:cxn modelId="{0444C1A9-C753-DB43-9623-89FDACC80678}" type="presParOf" srcId="{D8B8B529-3D72-6E4A-98C7-3E2626E8C212}" destId="{A4C0F32C-DFD2-DA4E-90FC-FCF38A86B20B}" srcOrd="0" destOrd="0" presId="urn:microsoft.com/office/officeart/2008/layout/HexagonCluster"/>
    <dgm:cxn modelId="{CAC5C43A-6BAE-7D45-ACE7-30586C7FFBFF}" type="presParOf" srcId="{6CF489C5-2391-DA4C-9633-F8CA5A087B35}" destId="{BBE89A21-3223-0F4C-9633-DAD58BA7F842}" srcOrd="20" destOrd="0" presId="urn:microsoft.com/office/officeart/2008/layout/HexagonCluster"/>
    <dgm:cxn modelId="{E43EF41E-02F9-A94A-A370-DBA6CEEC8144}" type="presParOf" srcId="{BBE89A21-3223-0F4C-9633-DAD58BA7F842}" destId="{8E987691-3CE9-A844-8155-2F8822F8285C}" srcOrd="0" destOrd="0" presId="urn:microsoft.com/office/officeart/2008/layout/HexagonCluster"/>
    <dgm:cxn modelId="{34B62C2B-69B6-2942-AB48-221297A12396}" type="presParOf" srcId="{6CF489C5-2391-DA4C-9633-F8CA5A087B35}" destId="{3B523246-5DCB-0B43-8923-B5DEC06F643E}" srcOrd="21" destOrd="0" presId="urn:microsoft.com/office/officeart/2008/layout/HexagonCluster"/>
    <dgm:cxn modelId="{A6958AFA-1540-B44E-BA10-00E68369F063}" type="presParOf" srcId="{3B523246-5DCB-0B43-8923-B5DEC06F643E}" destId="{35BD8982-11AF-114A-9909-8F7B01E50AA1}" srcOrd="0" destOrd="0" presId="urn:microsoft.com/office/officeart/2008/layout/HexagonCluster"/>
    <dgm:cxn modelId="{0B531B02-D489-C24F-A7B4-CDCB3CE46908}" type="presParOf" srcId="{6CF489C5-2391-DA4C-9633-F8CA5A087B35}" destId="{9BBE9D8D-93C6-A640-9A3B-2A9971AEEF34}" srcOrd="22" destOrd="0" presId="urn:microsoft.com/office/officeart/2008/layout/HexagonCluster"/>
    <dgm:cxn modelId="{6144256D-EAC6-CE44-93CC-A1DCAB7235AB}" type="presParOf" srcId="{9BBE9D8D-93C6-A640-9A3B-2A9971AEEF34}" destId="{76FF1DCF-DA9B-6244-8BE3-8A684AF7CD3A}" srcOrd="0" destOrd="0" presId="urn:microsoft.com/office/officeart/2008/layout/HexagonCluster"/>
    <dgm:cxn modelId="{61FD012D-6FDC-0645-BE7C-E8BF45F6A65D}" type="presParOf" srcId="{6CF489C5-2391-DA4C-9633-F8CA5A087B35}" destId="{613C4CE1-0046-884B-8C51-2C55D070959F}" srcOrd="23" destOrd="0" presId="urn:microsoft.com/office/officeart/2008/layout/HexagonCluster"/>
    <dgm:cxn modelId="{EA042178-EB17-3B4B-9DD1-4B291D2B84D3}" type="presParOf" srcId="{613C4CE1-0046-884B-8C51-2C55D070959F}" destId="{6F90E6E0-AE26-A64F-B489-63C5D589F00F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AD8C741-63F2-BB4F-8113-02FCAC6CCB20}" type="doc">
      <dgm:prSet loTypeId="urn:microsoft.com/office/officeart/2008/layout/HexagonCluster" loCatId="" qsTypeId="urn:microsoft.com/office/officeart/2005/8/quickstyle/simple4" qsCatId="simple" csTypeId="urn:microsoft.com/office/officeart/2005/8/colors/accent4_2" csCatId="accent4" phldr="1"/>
      <dgm:spPr/>
      <dgm:t>
        <a:bodyPr/>
        <a:lstStyle/>
        <a:p>
          <a:endParaRPr lang="en-GB"/>
        </a:p>
      </dgm:t>
    </dgm:pt>
    <dgm:pt modelId="{BB4B210B-EA16-E44B-8E2C-DBBC4E2E439A}">
      <dgm:prSet phldrT="[Tekst]"/>
      <dgm:spPr/>
      <dgm:t>
        <a:bodyPr/>
        <a:lstStyle/>
        <a:p>
          <a:r>
            <a:rPr lang="en-GB" dirty="0"/>
            <a:t>Wikipedia</a:t>
          </a:r>
        </a:p>
      </dgm:t>
    </dgm:pt>
    <dgm:pt modelId="{06136CF1-EB31-A14E-BD80-FA261DB0A395}" type="parTrans" cxnId="{6F5D5235-6AD5-C242-9999-B192F48350FC}">
      <dgm:prSet/>
      <dgm:spPr/>
      <dgm:t>
        <a:bodyPr/>
        <a:lstStyle/>
        <a:p>
          <a:endParaRPr lang="en-GB"/>
        </a:p>
      </dgm:t>
    </dgm:pt>
    <dgm:pt modelId="{E944D997-AE0A-2D46-8960-C765FE09B6DC}" type="sibTrans" cxnId="{6F5D5235-6AD5-C242-9999-B192F48350FC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D7D054D0-7023-C542-BBF6-3F28A71361CA}">
      <dgm:prSet phldrT="[Tekst]"/>
      <dgm:spPr/>
      <dgm:t>
        <a:bodyPr/>
        <a:lstStyle/>
        <a:p>
          <a:r>
            <a:rPr lang="en-GB" dirty="0"/>
            <a:t>OSS</a:t>
          </a:r>
        </a:p>
      </dgm:t>
    </dgm:pt>
    <dgm:pt modelId="{669FEF11-B21A-734B-928D-A408939B3D25}" type="parTrans" cxnId="{5D662629-9642-854D-A897-14D6DB3D7DF9}">
      <dgm:prSet/>
      <dgm:spPr/>
      <dgm:t>
        <a:bodyPr/>
        <a:lstStyle/>
        <a:p>
          <a:endParaRPr lang="en-GB"/>
        </a:p>
      </dgm:t>
    </dgm:pt>
    <dgm:pt modelId="{A73612D5-F3C6-1548-A221-D17D78E7B975}" type="sibTrans" cxnId="{5D662629-9642-854D-A897-14D6DB3D7DF9}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D6B19677-3C80-7749-BCB8-AE472C04A463}">
      <dgm:prSet phldrT="[Tekst]"/>
      <dgm:spPr/>
      <dgm:t>
        <a:bodyPr/>
        <a:lstStyle/>
        <a:p>
          <a:r>
            <a:rPr lang="en-GB" dirty="0"/>
            <a:t>Spotify</a:t>
          </a:r>
        </a:p>
      </dgm:t>
    </dgm:pt>
    <dgm:pt modelId="{EFEA30AF-9AEB-5E47-AD64-6ECE27530FA7}" type="parTrans" cxnId="{C3F87483-64C7-7248-9430-E41B72DD0DD9}">
      <dgm:prSet/>
      <dgm:spPr/>
      <dgm:t>
        <a:bodyPr/>
        <a:lstStyle/>
        <a:p>
          <a:endParaRPr lang="en-GB"/>
        </a:p>
      </dgm:t>
    </dgm:pt>
    <dgm:pt modelId="{DA676402-12FF-3744-BDAF-3806D40C9FC7}" type="sibTrans" cxnId="{C3F87483-64C7-7248-9430-E41B72DD0DD9}">
      <dgm:prSet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D23E1AFF-5DBD-8846-B84A-6E46B380A299}">
      <dgm:prSet phldrT="[Tekst]"/>
      <dgm:spPr/>
      <dgm:t>
        <a:bodyPr/>
        <a:lstStyle/>
        <a:p>
          <a:r>
            <a:rPr lang="en-GB" dirty="0"/>
            <a:t>Samsung</a:t>
          </a:r>
        </a:p>
      </dgm:t>
    </dgm:pt>
    <dgm:pt modelId="{11A8A8D8-2382-D544-BF20-CC9A0BD033D3}" type="parTrans" cxnId="{9272BEA3-FE23-0142-A64F-AB8BAD7292FC}">
      <dgm:prSet/>
      <dgm:spPr/>
      <dgm:t>
        <a:bodyPr/>
        <a:lstStyle/>
        <a:p>
          <a:endParaRPr lang="en-GB"/>
        </a:p>
      </dgm:t>
    </dgm:pt>
    <dgm:pt modelId="{846BDEBF-FDD8-7045-A012-2AA7454E469E}" type="sibTrans" cxnId="{9272BEA3-FE23-0142-A64F-AB8BAD7292FC}">
      <dgm:prSet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EFE3A15C-E42E-6A4E-9C90-D445407B9E3E}">
      <dgm:prSet phldrT="[Tekst]"/>
      <dgm:spPr/>
      <dgm:t>
        <a:bodyPr/>
        <a:lstStyle/>
        <a:p>
          <a:r>
            <a:rPr lang="en-GB" dirty="0"/>
            <a:t>SanDisk</a:t>
          </a:r>
        </a:p>
      </dgm:t>
    </dgm:pt>
    <dgm:pt modelId="{9BA8D7E5-DA8C-5A43-B8CC-9D4DBA73FFD5}" type="parTrans" cxnId="{1ECEDD48-3E29-D945-8F9B-A38A63755D79}">
      <dgm:prSet/>
      <dgm:spPr/>
      <dgm:t>
        <a:bodyPr/>
        <a:lstStyle/>
        <a:p>
          <a:endParaRPr lang="en-GB"/>
        </a:p>
      </dgm:t>
    </dgm:pt>
    <dgm:pt modelId="{646A8BC0-89E2-934C-AB73-A5928D5FE60C}" type="sibTrans" cxnId="{1ECEDD48-3E29-D945-8F9B-A38A63755D79}">
      <dgm:prSet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6CF489C5-2391-DA4C-9633-F8CA5A087B35}" type="pres">
      <dgm:prSet presAssocID="{FAD8C741-63F2-BB4F-8113-02FCAC6CCB20}" presName="Name0" presStyleCnt="0">
        <dgm:presLayoutVars>
          <dgm:chMax val="21"/>
          <dgm:chPref val="21"/>
        </dgm:presLayoutVars>
      </dgm:prSet>
      <dgm:spPr/>
    </dgm:pt>
    <dgm:pt modelId="{BCC56AD5-2215-B242-AEEF-9ACDE920FD73}" type="pres">
      <dgm:prSet presAssocID="{BB4B210B-EA16-E44B-8E2C-DBBC4E2E439A}" presName="text1" presStyleCnt="0"/>
      <dgm:spPr/>
    </dgm:pt>
    <dgm:pt modelId="{37AC7F43-BD52-BF40-BABC-D5BFB8DFBD0D}" type="pres">
      <dgm:prSet presAssocID="{BB4B210B-EA16-E44B-8E2C-DBBC4E2E439A}" presName="textRepeatNode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B4961B67-63EB-8C4C-9D66-55E3FF422F5C}" type="pres">
      <dgm:prSet presAssocID="{BB4B210B-EA16-E44B-8E2C-DBBC4E2E439A}" presName="textaccent1" presStyleCnt="0"/>
      <dgm:spPr/>
    </dgm:pt>
    <dgm:pt modelId="{790D56A7-66BC-3B40-B61B-C76EB525F2D7}" type="pres">
      <dgm:prSet presAssocID="{BB4B210B-EA16-E44B-8E2C-DBBC4E2E439A}" presName="accentRepeatNode" presStyleLbl="solidAlignAcc1" presStyleIdx="0" presStyleCnt="10"/>
      <dgm:spPr/>
    </dgm:pt>
    <dgm:pt modelId="{984D693C-6E98-6F4E-B172-E7864063D8CA}" type="pres">
      <dgm:prSet presAssocID="{E944D997-AE0A-2D46-8960-C765FE09B6DC}" presName="image1" presStyleCnt="0"/>
      <dgm:spPr/>
    </dgm:pt>
    <dgm:pt modelId="{BE3A40DF-03D9-3247-8E03-1E8130BD3AA7}" type="pres">
      <dgm:prSet presAssocID="{E944D997-AE0A-2D46-8960-C765FE09B6DC}" presName="imageRepeatNode" presStyleLbl="alignAcc1" presStyleIdx="0" presStyleCnt="5"/>
      <dgm:spPr/>
    </dgm:pt>
    <dgm:pt modelId="{E409727F-BA79-2F4E-8CB6-E6EF05ADBEE7}" type="pres">
      <dgm:prSet presAssocID="{E944D997-AE0A-2D46-8960-C765FE09B6DC}" presName="imageaccent1" presStyleCnt="0"/>
      <dgm:spPr/>
    </dgm:pt>
    <dgm:pt modelId="{6D2EE418-2CA2-0D45-BEF8-64C768661BA8}" type="pres">
      <dgm:prSet presAssocID="{E944D997-AE0A-2D46-8960-C765FE09B6DC}" presName="accentRepeatNode" presStyleLbl="solidAlignAcc1" presStyleIdx="1" presStyleCnt="10"/>
      <dgm:spPr/>
    </dgm:pt>
    <dgm:pt modelId="{C3D26E69-A8F1-284B-AA14-9D1D365A1BDE}" type="pres">
      <dgm:prSet presAssocID="{D6B19677-3C80-7749-BCB8-AE472C04A463}" presName="text2" presStyleCnt="0"/>
      <dgm:spPr/>
    </dgm:pt>
    <dgm:pt modelId="{81FD60E9-8481-554E-BF01-1E630009E7B6}" type="pres">
      <dgm:prSet presAssocID="{D6B19677-3C80-7749-BCB8-AE472C04A463}" presName="textRepeatNode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5C83BD29-6D45-8D4A-B52A-540B7FBA495B}" type="pres">
      <dgm:prSet presAssocID="{D6B19677-3C80-7749-BCB8-AE472C04A463}" presName="textaccent2" presStyleCnt="0"/>
      <dgm:spPr/>
    </dgm:pt>
    <dgm:pt modelId="{CDB01884-409D-954E-B56D-F6F29FDADF52}" type="pres">
      <dgm:prSet presAssocID="{D6B19677-3C80-7749-BCB8-AE472C04A463}" presName="accentRepeatNode" presStyleLbl="solidAlignAcc1" presStyleIdx="2" presStyleCnt="10"/>
      <dgm:spPr/>
    </dgm:pt>
    <dgm:pt modelId="{00ECF0F8-AA1F-2746-A89D-FFFC5331EB01}" type="pres">
      <dgm:prSet presAssocID="{DA676402-12FF-3744-BDAF-3806D40C9FC7}" presName="image2" presStyleCnt="0"/>
      <dgm:spPr/>
    </dgm:pt>
    <dgm:pt modelId="{DBA4873D-5E38-0C4F-9172-7DE08A0DB74F}" type="pres">
      <dgm:prSet presAssocID="{DA676402-12FF-3744-BDAF-3806D40C9FC7}" presName="imageRepeatNode" presStyleLbl="alignAcc1" presStyleIdx="1" presStyleCnt="5"/>
      <dgm:spPr/>
    </dgm:pt>
    <dgm:pt modelId="{5B935388-EBD8-A847-B371-CED21A1C2EF5}" type="pres">
      <dgm:prSet presAssocID="{DA676402-12FF-3744-BDAF-3806D40C9FC7}" presName="imageaccent2" presStyleCnt="0"/>
      <dgm:spPr/>
    </dgm:pt>
    <dgm:pt modelId="{30E45486-62DF-7D48-BBE0-C02FED090F38}" type="pres">
      <dgm:prSet presAssocID="{DA676402-12FF-3744-BDAF-3806D40C9FC7}" presName="accentRepeatNode" presStyleLbl="solidAlignAcc1" presStyleIdx="3" presStyleCnt="10"/>
      <dgm:spPr/>
    </dgm:pt>
    <dgm:pt modelId="{39D749CA-7CE5-D243-85F1-B4992DDFE9E1}" type="pres">
      <dgm:prSet presAssocID="{D23E1AFF-5DBD-8846-B84A-6E46B380A299}" presName="text3" presStyleCnt="0"/>
      <dgm:spPr/>
    </dgm:pt>
    <dgm:pt modelId="{7BA29356-9EA1-EF4E-999F-DFB74A96BF50}" type="pres">
      <dgm:prSet presAssocID="{D23E1AFF-5DBD-8846-B84A-6E46B380A299}" presName="textRepeatNode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672D8B56-4688-D542-B83B-A43FB6C73B75}" type="pres">
      <dgm:prSet presAssocID="{D23E1AFF-5DBD-8846-B84A-6E46B380A299}" presName="textaccent3" presStyleCnt="0"/>
      <dgm:spPr/>
    </dgm:pt>
    <dgm:pt modelId="{F0D6AD5D-F809-7444-A17E-0E47E907A843}" type="pres">
      <dgm:prSet presAssocID="{D23E1AFF-5DBD-8846-B84A-6E46B380A299}" presName="accentRepeatNode" presStyleLbl="solidAlignAcc1" presStyleIdx="4" presStyleCnt="10"/>
      <dgm:spPr/>
    </dgm:pt>
    <dgm:pt modelId="{B4277663-ED01-864F-8141-7458D5A03AB3}" type="pres">
      <dgm:prSet presAssocID="{846BDEBF-FDD8-7045-A012-2AA7454E469E}" presName="image3" presStyleCnt="0"/>
      <dgm:spPr/>
    </dgm:pt>
    <dgm:pt modelId="{456ABE74-02BE-AA4E-9989-EDAC65B8340E}" type="pres">
      <dgm:prSet presAssocID="{846BDEBF-FDD8-7045-A012-2AA7454E469E}" presName="imageRepeatNode" presStyleLbl="alignAcc1" presStyleIdx="2" presStyleCnt="5"/>
      <dgm:spPr/>
    </dgm:pt>
    <dgm:pt modelId="{0319F938-F450-6049-A72C-C7982C4417FB}" type="pres">
      <dgm:prSet presAssocID="{846BDEBF-FDD8-7045-A012-2AA7454E469E}" presName="imageaccent3" presStyleCnt="0"/>
      <dgm:spPr/>
    </dgm:pt>
    <dgm:pt modelId="{046B75F2-6FF7-E544-A496-E8833A2BA873}" type="pres">
      <dgm:prSet presAssocID="{846BDEBF-FDD8-7045-A012-2AA7454E469E}" presName="accentRepeatNode" presStyleLbl="solidAlignAcc1" presStyleIdx="5" presStyleCnt="10"/>
      <dgm:spPr/>
    </dgm:pt>
    <dgm:pt modelId="{2C991874-2DF3-4643-BE28-A4BDBA9DE392}" type="pres">
      <dgm:prSet presAssocID="{EFE3A15C-E42E-6A4E-9C90-D445407B9E3E}" presName="text4" presStyleCnt="0"/>
      <dgm:spPr/>
    </dgm:pt>
    <dgm:pt modelId="{E1AC075F-447A-E745-88F1-941D891F6470}" type="pres">
      <dgm:prSet presAssocID="{EFE3A15C-E42E-6A4E-9C90-D445407B9E3E}" presName="textRepeatNode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77D05390-C33C-E548-B113-3885E38BC6C0}" type="pres">
      <dgm:prSet presAssocID="{EFE3A15C-E42E-6A4E-9C90-D445407B9E3E}" presName="textaccent4" presStyleCnt="0"/>
      <dgm:spPr/>
    </dgm:pt>
    <dgm:pt modelId="{4AAC5043-CE21-2E47-AECF-29F2372363B8}" type="pres">
      <dgm:prSet presAssocID="{EFE3A15C-E42E-6A4E-9C90-D445407B9E3E}" presName="accentRepeatNode" presStyleLbl="solidAlignAcc1" presStyleIdx="6" presStyleCnt="10"/>
      <dgm:spPr/>
    </dgm:pt>
    <dgm:pt modelId="{89720E4D-B3E2-F343-842F-6A34069525EF}" type="pres">
      <dgm:prSet presAssocID="{646A8BC0-89E2-934C-AB73-A5928D5FE60C}" presName="image4" presStyleCnt="0"/>
      <dgm:spPr/>
    </dgm:pt>
    <dgm:pt modelId="{9AC71CC1-DBA8-864A-88A9-FAC5156CB863}" type="pres">
      <dgm:prSet presAssocID="{646A8BC0-89E2-934C-AB73-A5928D5FE60C}" presName="imageRepeatNode" presStyleLbl="alignAcc1" presStyleIdx="3" presStyleCnt="5"/>
      <dgm:spPr/>
    </dgm:pt>
    <dgm:pt modelId="{2C0139C3-CEF5-AE43-9DA3-4307E28A4767}" type="pres">
      <dgm:prSet presAssocID="{646A8BC0-89E2-934C-AB73-A5928D5FE60C}" presName="imageaccent4" presStyleCnt="0"/>
      <dgm:spPr/>
    </dgm:pt>
    <dgm:pt modelId="{00F787F6-1F69-444E-AB14-01738FF0A800}" type="pres">
      <dgm:prSet presAssocID="{646A8BC0-89E2-934C-AB73-A5928D5FE60C}" presName="accentRepeatNode" presStyleLbl="solidAlignAcc1" presStyleIdx="7" presStyleCnt="10"/>
      <dgm:spPr/>
    </dgm:pt>
    <dgm:pt modelId="{5F85BEFC-5C7D-3544-9337-93314B0D6C97}" type="pres">
      <dgm:prSet presAssocID="{D7D054D0-7023-C542-BBF6-3F28A71361CA}" presName="text5" presStyleCnt="0"/>
      <dgm:spPr/>
    </dgm:pt>
    <dgm:pt modelId="{FD302AB2-7E7C-BA48-8331-9ADF9328762A}" type="pres">
      <dgm:prSet presAssocID="{D7D054D0-7023-C542-BBF6-3F28A71361CA}" presName="textRepeatNode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4F2F6591-DD36-554D-8A46-0A6C9F918206}" type="pres">
      <dgm:prSet presAssocID="{D7D054D0-7023-C542-BBF6-3F28A71361CA}" presName="textaccent5" presStyleCnt="0"/>
      <dgm:spPr/>
    </dgm:pt>
    <dgm:pt modelId="{AB9D626C-726A-E741-81B8-B7C8049AD535}" type="pres">
      <dgm:prSet presAssocID="{D7D054D0-7023-C542-BBF6-3F28A71361CA}" presName="accentRepeatNode" presStyleLbl="solidAlignAcc1" presStyleIdx="8" presStyleCnt="10"/>
      <dgm:spPr/>
    </dgm:pt>
    <dgm:pt modelId="{CA50258C-8EDF-6242-A71E-A352C3C5505D}" type="pres">
      <dgm:prSet presAssocID="{A73612D5-F3C6-1548-A221-D17D78E7B975}" presName="image5" presStyleCnt="0"/>
      <dgm:spPr/>
    </dgm:pt>
    <dgm:pt modelId="{E5C8F2AE-1CFC-CA46-ABBB-BF7D19BEC2FB}" type="pres">
      <dgm:prSet presAssocID="{A73612D5-F3C6-1548-A221-D17D78E7B975}" presName="imageRepeatNode" presStyleLbl="alignAcc1" presStyleIdx="4" presStyleCnt="5"/>
      <dgm:spPr/>
    </dgm:pt>
    <dgm:pt modelId="{6D56102A-2027-0940-8213-277BC5934DCC}" type="pres">
      <dgm:prSet presAssocID="{A73612D5-F3C6-1548-A221-D17D78E7B975}" presName="imageaccent5" presStyleCnt="0"/>
      <dgm:spPr/>
    </dgm:pt>
    <dgm:pt modelId="{5E66C1DE-B3A2-6242-BEA0-CECDF5FBC103}" type="pres">
      <dgm:prSet presAssocID="{A73612D5-F3C6-1548-A221-D17D78E7B975}" presName="accentRepeatNode" presStyleLbl="solidAlignAcc1" presStyleIdx="9" presStyleCnt="10"/>
      <dgm:spPr/>
    </dgm:pt>
  </dgm:ptLst>
  <dgm:cxnLst>
    <dgm:cxn modelId="{E107A615-5A7B-B34E-B4CC-B12EEDE86504}" type="presOf" srcId="{FAD8C741-63F2-BB4F-8113-02FCAC6CCB20}" destId="{6CF489C5-2391-DA4C-9633-F8CA5A087B35}" srcOrd="0" destOrd="0" presId="urn:microsoft.com/office/officeart/2008/layout/HexagonCluster"/>
    <dgm:cxn modelId="{953ABB1A-1A5A-6A48-9A88-B6C1EC3EEE25}" type="presOf" srcId="{846BDEBF-FDD8-7045-A012-2AA7454E469E}" destId="{456ABE74-02BE-AA4E-9989-EDAC65B8340E}" srcOrd="0" destOrd="0" presId="urn:microsoft.com/office/officeart/2008/layout/HexagonCluster"/>
    <dgm:cxn modelId="{5D662629-9642-854D-A897-14D6DB3D7DF9}" srcId="{FAD8C741-63F2-BB4F-8113-02FCAC6CCB20}" destId="{D7D054D0-7023-C542-BBF6-3F28A71361CA}" srcOrd="4" destOrd="0" parTransId="{669FEF11-B21A-734B-928D-A408939B3D25}" sibTransId="{A73612D5-F3C6-1548-A221-D17D78E7B975}"/>
    <dgm:cxn modelId="{8339FC34-9E87-9045-BA09-7F42536700FA}" type="presOf" srcId="{DA676402-12FF-3744-BDAF-3806D40C9FC7}" destId="{DBA4873D-5E38-0C4F-9172-7DE08A0DB74F}" srcOrd="0" destOrd="0" presId="urn:microsoft.com/office/officeart/2008/layout/HexagonCluster"/>
    <dgm:cxn modelId="{6F5D5235-6AD5-C242-9999-B192F48350FC}" srcId="{FAD8C741-63F2-BB4F-8113-02FCAC6CCB20}" destId="{BB4B210B-EA16-E44B-8E2C-DBBC4E2E439A}" srcOrd="0" destOrd="0" parTransId="{06136CF1-EB31-A14E-BD80-FA261DB0A395}" sibTransId="{E944D997-AE0A-2D46-8960-C765FE09B6DC}"/>
    <dgm:cxn modelId="{1ECEDD48-3E29-D945-8F9B-A38A63755D79}" srcId="{FAD8C741-63F2-BB4F-8113-02FCAC6CCB20}" destId="{EFE3A15C-E42E-6A4E-9C90-D445407B9E3E}" srcOrd="3" destOrd="0" parTransId="{9BA8D7E5-DA8C-5A43-B8CC-9D4DBA73FFD5}" sibTransId="{646A8BC0-89E2-934C-AB73-A5928D5FE60C}"/>
    <dgm:cxn modelId="{A66C1558-ED7A-074F-9A7F-62C7C654BC1C}" type="presOf" srcId="{D6B19677-3C80-7749-BCB8-AE472C04A463}" destId="{81FD60E9-8481-554E-BF01-1E630009E7B6}" srcOrd="0" destOrd="0" presId="urn:microsoft.com/office/officeart/2008/layout/HexagonCluster"/>
    <dgm:cxn modelId="{C7DDD66D-33A5-3248-B922-A7A7680B0837}" type="presOf" srcId="{EFE3A15C-E42E-6A4E-9C90-D445407B9E3E}" destId="{E1AC075F-447A-E745-88F1-941D891F6470}" srcOrd="0" destOrd="0" presId="urn:microsoft.com/office/officeart/2008/layout/HexagonCluster"/>
    <dgm:cxn modelId="{F780C377-DB62-0148-90D7-7CB4144AA5C9}" type="presOf" srcId="{D7D054D0-7023-C542-BBF6-3F28A71361CA}" destId="{FD302AB2-7E7C-BA48-8331-9ADF9328762A}" srcOrd="0" destOrd="0" presId="urn:microsoft.com/office/officeart/2008/layout/HexagonCluster"/>
    <dgm:cxn modelId="{C3F87483-64C7-7248-9430-E41B72DD0DD9}" srcId="{FAD8C741-63F2-BB4F-8113-02FCAC6CCB20}" destId="{D6B19677-3C80-7749-BCB8-AE472C04A463}" srcOrd="1" destOrd="0" parTransId="{EFEA30AF-9AEB-5E47-AD64-6ECE27530FA7}" sibTransId="{DA676402-12FF-3744-BDAF-3806D40C9FC7}"/>
    <dgm:cxn modelId="{3268D285-24D9-6748-BBD1-79CEB2A393F5}" type="presOf" srcId="{A73612D5-F3C6-1548-A221-D17D78E7B975}" destId="{E5C8F2AE-1CFC-CA46-ABBB-BF7D19BEC2FB}" srcOrd="0" destOrd="0" presId="urn:microsoft.com/office/officeart/2008/layout/HexagonCluster"/>
    <dgm:cxn modelId="{66F38B98-D28C-7F47-91FE-A7554861537A}" type="presOf" srcId="{646A8BC0-89E2-934C-AB73-A5928D5FE60C}" destId="{9AC71CC1-DBA8-864A-88A9-FAC5156CB863}" srcOrd="0" destOrd="0" presId="urn:microsoft.com/office/officeart/2008/layout/HexagonCluster"/>
    <dgm:cxn modelId="{9272BEA3-FE23-0142-A64F-AB8BAD7292FC}" srcId="{FAD8C741-63F2-BB4F-8113-02FCAC6CCB20}" destId="{D23E1AFF-5DBD-8846-B84A-6E46B380A299}" srcOrd="2" destOrd="0" parTransId="{11A8A8D8-2382-D544-BF20-CC9A0BD033D3}" sibTransId="{846BDEBF-FDD8-7045-A012-2AA7454E469E}"/>
    <dgm:cxn modelId="{BF84B2B5-A44D-C041-BDBB-B2AD9AB357F6}" type="presOf" srcId="{BB4B210B-EA16-E44B-8E2C-DBBC4E2E439A}" destId="{37AC7F43-BD52-BF40-BABC-D5BFB8DFBD0D}" srcOrd="0" destOrd="0" presId="urn:microsoft.com/office/officeart/2008/layout/HexagonCluster"/>
    <dgm:cxn modelId="{151726BA-5DBF-214F-A701-CF353B3C817B}" type="presOf" srcId="{D23E1AFF-5DBD-8846-B84A-6E46B380A299}" destId="{7BA29356-9EA1-EF4E-999F-DFB74A96BF50}" srcOrd="0" destOrd="0" presId="urn:microsoft.com/office/officeart/2008/layout/HexagonCluster"/>
    <dgm:cxn modelId="{707ADFDA-C15B-8E49-84F5-08D81F940450}" type="presOf" srcId="{E944D997-AE0A-2D46-8960-C765FE09B6DC}" destId="{BE3A40DF-03D9-3247-8E03-1E8130BD3AA7}" srcOrd="0" destOrd="0" presId="urn:microsoft.com/office/officeart/2008/layout/HexagonCluster"/>
    <dgm:cxn modelId="{DB816EFA-9E6A-E14A-97DB-9AC870862ABB}" type="presParOf" srcId="{6CF489C5-2391-DA4C-9633-F8CA5A087B35}" destId="{BCC56AD5-2215-B242-AEEF-9ACDE920FD73}" srcOrd="0" destOrd="0" presId="urn:microsoft.com/office/officeart/2008/layout/HexagonCluster"/>
    <dgm:cxn modelId="{958B219D-3B1F-5F48-BA50-E68B414381F0}" type="presParOf" srcId="{BCC56AD5-2215-B242-AEEF-9ACDE920FD73}" destId="{37AC7F43-BD52-BF40-BABC-D5BFB8DFBD0D}" srcOrd="0" destOrd="0" presId="urn:microsoft.com/office/officeart/2008/layout/HexagonCluster"/>
    <dgm:cxn modelId="{6763145C-94B5-8E4E-814E-D7AC495CA1B1}" type="presParOf" srcId="{6CF489C5-2391-DA4C-9633-F8CA5A087B35}" destId="{B4961B67-63EB-8C4C-9D66-55E3FF422F5C}" srcOrd="1" destOrd="0" presId="urn:microsoft.com/office/officeart/2008/layout/HexagonCluster"/>
    <dgm:cxn modelId="{2CE18BBC-F54C-C54F-9D9C-D3F9B764A6C4}" type="presParOf" srcId="{B4961B67-63EB-8C4C-9D66-55E3FF422F5C}" destId="{790D56A7-66BC-3B40-B61B-C76EB525F2D7}" srcOrd="0" destOrd="0" presId="urn:microsoft.com/office/officeart/2008/layout/HexagonCluster"/>
    <dgm:cxn modelId="{AFCA8AA4-367E-CA4A-954F-2915007E8871}" type="presParOf" srcId="{6CF489C5-2391-DA4C-9633-F8CA5A087B35}" destId="{984D693C-6E98-6F4E-B172-E7864063D8CA}" srcOrd="2" destOrd="0" presId="urn:microsoft.com/office/officeart/2008/layout/HexagonCluster"/>
    <dgm:cxn modelId="{A9DC6A13-A855-B74C-AB49-3369D184190A}" type="presParOf" srcId="{984D693C-6E98-6F4E-B172-E7864063D8CA}" destId="{BE3A40DF-03D9-3247-8E03-1E8130BD3AA7}" srcOrd="0" destOrd="0" presId="urn:microsoft.com/office/officeart/2008/layout/HexagonCluster"/>
    <dgm:cxn modelId="{75411ED2-363E-204A-A0B6-81A7FF88737C}" type="presParOf" srcId="{6CF489C5-2391-DA4C-9633-F8CA5A087B35}" destId="{E409727F-BA79-2F4E-8CB6-E6EF05ADBEE7}" srcOrd="3" destOrd="0" presId="urn:microsoft.com/office/officeart/2008/layout/HexagonCluster"/>
    <dgm:cxn modelId="{83649E78-770C-C845-AEF3-364FA992BB1C}" type="presParOf" srcId="{E409727F-BA79-2F4E-8CB6-E6EF05ADBEE7}" destId="{6D2EE418-2CA2-0D45-BEF8-64C768661BA8}" srcOrd="0" destOrd="0" presId="urn:microsoft.com/office/officeart/2008/layout/HexagonCluster"/>
    <dgm:cxn modelId="{E203507B-C60B-6145-9940-1EFA6EE0E025}" type="presParOf" srcId="{6CF489C5-2391-DA4C-9633-F8CA5A087B35}" destId="{C3D26E69-A8F1-284B-AA14-9D1D365A1BDE}" srcOrd="4" destOrd="0" presId="urn:microsoft.com/office/officeart/2008/layout/HexagonCluster"/>
    <dgm:cxn modelId="{1BA3A7CB-FAAD-E04B-BE7A-38F19CB14AFB}" type="presParOf" srcId="{C3D26E69-A8F1-284B-AA14-9D1D365A1BDE}" destId="{81FD60E9-8481-554E-BF01-1E630009E7B6}" srcOrd="0" destOrd="0" presId="urn:microsoft.com/office/officeart/2008/layout/HexagonCluster"/>
    <dgm:cxn modelId="{22FCB273-B8CF-7442-83B7-5805DBAE7577}" type="presParOf" srcId="{6CF489C5-2391-DA4C-9633-F8CA5A087B35}" destId="{5C83BD29-6D45-8D4A-B52A-540B7FBA495B}" srcOrd="5" destOrd="0" presId="urn:microsoft.com/office/officeart/2008/layout/HexagonCluster"/>
    <dgm:cxn modelId="{4FB5B445-3852-564E-AF9A-7A9662CE523E}" type="presParOf" srcId="{5C83BD29-6D45-8D4A-B52A-540B7FBA495B}" destId="{CDB01884-409D-954E-B56D-F6F29FDADF52}" srcOrd="0" destOrd="0" presId="urn:microsoft.com/office/officeart/2008/layout/HexagonCluster"/>
    <dgm:cxn modelId="{1B6ED664-4131-DB41-83D5-1F5CEB5925B3}" type="presParOf" srcId="{6CF489C5-2391-DA4C-9633-F8CA5A087B35}" destId="{00ECF0F8-AA1F-2746-A89D-FFFC5331EB01}" srcOrd="6" destOrd="0" presId="urn:microsoft.com/office/officeart/2008/layout/HexagonCluster"/>
    <dgm:cxn modelId="{05DFDC74-0798-D846-AC0B-7D42AC050BD4}" type="presParOf" srcId="{00ECF0F8-AA1F-2746-A89D-FFFC5331EB01}" destId="{DBA4873D-5E38-0C4F-9172-7DE08A0DB74F}" srcOrd="0" destOrd="0" presId="urn:microsoft.com/office/officeart/2008/layout/HexagonCluster"/>
    <dgm:cxn modelId="{29FFF8AC-18E8-C74B-B365-F385A5F4746D}" type="presParOf" srcId="{6CF489C5-2391-DA4C-9633-F8CA5A087B35}" destId="{5B935388-EBD8-A847-B371-CED21A1C2EF5}" srcOrd="7" destOrd="0" presId="urn:microsoft.com/office/officeart/2008/layout/HexagonCluster"/>
    <dgm:cxn modelId="{258A4F9A-5D9C-3C43-81F4-0933024A6425}" type="presParOf" srcId="{5B935388-EBD8-A847-B371-CED21A1C2EF5}" destId="{30E45486-62DF-7D48-BBE0-C02FED090F38}" srcOrd="0" destOrd="0" presId="urn:microsoft.com/office/officeart/2008/layout/HexagonCluster"/>
    <dgm:cxn modelId="{2426258A-E9BB-5042-A7CA-79ED216EAE96}" type="presParOf" srcId="{6CF489C5-2391-DA4C-9633-F8CA5A087B35}" destId="{39D749CA-7CE5-D243-85F1-B4992DDFE9E1}" srcOrd="8" destOrd="0" presId="urn:microsoft.com/office/officeart/2008/layout/HexagonCluster"/>
    <dgm:cxn modelId="{19C2D11F-5E0A-EC47-9D62-8282332DC68F}" type="presParOf" srcId="{39D749CA-7CE5-D243-85F1-B4992DDFE9E1}" destId="{7BA29356-9EA1-EF4E-999F-DFB74A96BF50}" srcOrd="0" destOrd="0" presId="urn:microsoft.com/office/officeart/2008/layout/HexagonCluster"/>
    <dgm:cxn modelId="{5BE3D6B4-8D51-FC48-9FB5-2B3CC8C22023}" type="presParOf" srcId="{6CF489C5-2391-DA4C-9633-F8CA5A087B35}" destId="{672D8B56-4688-D542-B83B-A43FB6C73B75}" srcOrd="9" destOrd="0" presId="urn:microsoft.com/office/officeart/2008/layout/HexagonCluster"/>
    <dgm:cxn modelId="{83C3FC11-521B-734E-A3C1-E4C0DFD3B963}" type="presParOf" srcId="{672D8B56-4688-D542-B83B-A43FB6C73B75}" destId="{F0D6AD5D-F809-7444-A17E-0E47E907A843}" srcOrd="0" destOrd="0" presId="urn:microsoft.com/office/officeart/2008/layout/HexagonCluster"/>
    <dgm:cxn modelId="{F73522C5-24D8-BF46-AF53-9A2EB55B67BB}" type="presParOf" srcId="{6CF489C5-2391-DA4C-9633-F8CA5A087B35}" destId="{B4277663-ED01-864F-8141-7458D5A03AB3}" srcOrd="10" destOrd="0" presId="urn:microsoft.com/office/officeart/2008/layout/HexagonCluster"/>
    <dgm:cxn modelId="{2D38D309-BB5B-ED4A-BFC3-90BFE1D8A7F7}" type="presParOf" srcId="{B4277663-ED01-864F-8141-7458D5A03AB3}" destId="{456ABE74-02BE-AA4E-9989-EDAC65B8340E}" srcOrd="0" destOrd="0" presId="urn:microsoft.com/office/officeart/2008/layout/HexagonCluster"/>
    <dgm:cxn modelId="{D389413C-FF6A-C14C-B0EB-74A5B8BBEE47}" type="presParOf" srcId="{6CF489C5-2391-DA4C-9633-F8CA5A087B35}" destId="{0319F938-F450-6049-A72C-C7982C4417FB}" srcOrd="11" destOrd="0" presId="urn:microsoft.com/office/officeart/2008/layout/HexagonCluster"/>
    <dgm:cxn modelId="{F4DB2D83-E834-0A44-A67C-FD004D3E6A5C}" type="presParOf" srcId="{0319F938-F450-6049-A72C-C7982C4417FB}" destId="{046B75F2-6FF7-E544-A496-E8833A2BA873}" srcOrd="0" destOrd="0" presId="urn:microsoft.com/office/officeart/2008/layout/HexagonCluster"/>
    <dgm:cxn modelId="{BAF99F0C-1CE3-7944-B5F4-4313E522CEC8}" type="presParOf" srcId="{6CF489C5-2391-DA4C-9633-F8CA5A087B35}" destId="{2C991874-2DF3-4643-BE28-A4BDBA9DE392}" srcOrd="12" destOrd="0" presId="urn:microsoft.com/office/officeart/2008/layout/HexagonCluster"/>
    <dgm:cxn modelId="{B962540C-3374-E44E-8F57-F22C1C34478C}" type="presParOf" srcId="{2C991874-2DF3-4643-BE28-A4BDBA9DE392}" destId="{E1AC075F-447A-E745-88F1-941D891F6470}" srcOrd="0" destOrd="0" presId="urn:microsoft.com/office/officeart/2008/layout/HexagonCluster"/>
    <dgm:cxn modelId="{F33B1E7A-8C4C-6540-A781-A6CBFA5AD0EC}" type="presParOf" srcId="{6CF489C5-2391-DA4C-9633-F8CA5A087B35}" destId="{77D05390-C33C-E548-B113-3885E38BC6C0}" srcOrd="13" destOrd="0" presId="urn:microsoft.com/office/officeart/2008/layout/HexagonCluster"/>
    <dgm:cxn modelId="{0E9F143F-E024-EF47-A98E-7BBB93FC67D2}" type="presParOf" srcId="{77D05390-C33C-E548-B113-3885E38BC6C0}" destId="{4AAC5043-CE21-2E47-AECF-29F2372363B8}" srcOrd="0" destOrd="0" presId="urn:microsoft.com/office/officeart/2008/layout/HexagonCluster"/>
    <dgm:cxn modelId="{0536AA1D-4364-7449-9582-E6CAE84A1402}" type="presParOf" srcId="{6CF489C5-2391-DA4C-9633-F8CA5A087B35}" destId="{89720E4D-B3E2-F343-842F-6A34069525EF}" srcOrd="14" destOrd="0" presId="urn:microsoft.com/office/officeart/2008/layout/HexagonCluster"/>
    <dgm:cxn modelId="{47BF9267-7ED6-DC41-9720-11F3F3761553}" type="presParOf" srcId="{89720E4D-B3E2-F343-842F-6A34069525EF}" destId="{9AC71CC1-DBA8-864A-88A9-FAC5156CB863}" srcOrd="0" destOrd="0" presId="urn:microsoft.com/office/officeart/2008/layout/HexagonCluster"/>
    <dgm:cxn modelId="{7F95DEC4-8699-FC44-936C-7D487F39841A}" type="presParOf" srcId="{6CF489C5-2391-DA4C-9633-F8CA5A087B35}" destId="{2C0139C3-CEF5-AE43-9DA3-4307E28A4767}" srcOrd="15" destOrd="0" presId="urn:microsoft.com/office/officeart/2008/layout/HexagonCluster"/>
    <dgm:cxn modelId="{0B002A50-6095-CA43-B32C-2F26AC1C0090}" type="presParOf" srcId="{2C0139C3-CEF5-AE43-9DA3-4307E28A4767}" destId="{00F787F6-1F69-444E-AB14-01738FF0A800}" srcOrd="0" destOrd="0" presId="urn:microsoft.com/office/officeart/2008/layout/HexagonCluster"/>
    <dgm:cxn modelId="{42F18DB0-F278-184A-8B84-8E4EA9C8F710}" type="presParOf" srcId="{6CF489C5-2391-DA4C-9633-F8CA5A087B35}" destId="{5F85BEFC-5C7D-3544-9337-93314B0D6C97}" srcOrd="16" destOrd="0" presId="urn:microsoft.com/office/officeart/2008/layout/HexagonCluster"/>
    <dgm:cxn modelId="{B91D26C6-8510-024C-A369-76631C1E8C8A}" type="presParOf" srcId="{5F85BEFC-5C7D-3544-9337-93314B0D6C97}" destId="{FD302AB2-7E7C-BA48-8331-9ADF9328762A}" srcOrd="0" destOrd="0" presId="urn:microsoft.com/office/officeart/2008/layout/HexagonCluster"/>
    <dgm:cxn modelId="{FE20FE87-0451-C54E-8BC1-3B49798720A9}" type="presParOf" srcId="{6CF489C5-2391-DA4C-9633-F8CA5A087B35}" destId="{4F2F6591-DD36-554D-8A46-0A6C9F918206}" srcOrd="17" destOrd="0" presId="urn:microsoft.com/office/officeart/2008/layout/HexagonCluster"/>
    <dgm:cxn modelId="{6AB09135-3091-D848-B17B-B4C0B0FB8540}" type="presParOf" srcId="{4F2F6591-DD36-554D-8A46-0A6C9F918206}" destId="{AB9D626C-726A-E741-81B8-B7C8049AD535}" srcOrd="0" destOrd="0" presId="urn:microsoft.com/office/officeart/2008/layout/HexagonCluster"/>
    <dgm:cxn modelId="{EA765177-2F1D-594C-B1C9-89FBCE0DF653}" type="presParOf" srcId="{6CF489C5-2391-DA4C-9633-F8CA5A087B35}" destId="{CA50258C-8EDF-6242-A71E-A352C3C5505D}" srcOrd="18" destOrd="0" presId="urn:microsoft.com/office/officeart/2008/layout/HexagonCluster"/>
    <dgm:cxn modelId="{67F29D05-4771-204D-A962-1ECA972A81C3}" type="presParOf" srcId="{CA50258C-8EDF-6242-A71E-A352C3C5505D}" destId="{E5C8F2AE-1CFC-CA46-ABBB-BF7D19BEC2FB}" srcOrd="0" destOrd="0" presId="urn:microsoft.com/office/officeart/2008/layout/HexagonCluster"/>
    <dgm:cxn modelId="{88D7A29B-8CF2-E844-A9BD-C014EBC10B9B}" type="presParOf" srcId="{6CF489C5-2391-DA4C-9633-F8CA5A087B35}" destId="{6D56102A-2027-0940-8213-277BC5934DCC}" srcOrd="19" destOrd="0" presId="urn:microsoft.com/office/officeart/2008/layout/HexagonCluster"/>
    <dgm:cxn modelId="{F392A851-9D98-AD4E-B68C-B507EEE11C18}" type="presParOf" srcId="{6D56102A-2027-0940-8213-277BC5934DCC}" destId="{5E66C1DE-B3A2-6242-BEA0-CECDF5FBC103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0A1458-0B3D-F447-88CB-1A3CD1074566}">
      <dsp:nvSpPr>
        <dsp:cNvPr id="0" name=""/>
        <dsp:cNvSpPr/>
      </dsp:nvSpPr>
      <dsp:spPr>
        <a:xfrm>
          <a:off x="816764" y="736183"/>
          <a:ext cx="2984777" cy="1036573"/>
        </a:xfrm>
        <a:prstGeom prst="ellipse">
          <a:avLst/>
        </a:prstGeom>
        <a:solidFill>
          <a:schemeClr val="accent4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11E09F-A1AC-2944-A792-A4739DAC6AF4}">
      <dsp:nvSpPr>
        <dsp:cNvPr id="0" name=""/>
        <dsp:cNvSpPr/>
      </dsp:nvSpPr>
      <dsp:spPr>
        <a:xfrm>
          <a:off x="2024558" y="3274401"/>
          <a:ext cx="578445" cy="370204"/>
        </a:xfrm>
        <a:prstGeom prst="downArrow">
          <a:avLst/>
        </a:prstGeom>
        <a:gradFill rotWithShape="0">
          <a:gsLst>
            <a:gs pos="0">
              <a:schemeClr val="accent4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FA926248-B477-E840-A1D9-F800200835D8}">
      <dsp:nvSpPr>
        <dsp:cNvPr id="0" name=""/>
        <dsp:cNvSpPr/>
      </dsp:nvSpPr>
      <dsp:spPr>
        <a:xfrm>
          <a:off x="925512" y="3570565"/>
          <a:ext cx="2776537" cy="694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noProof="0" dirty="0"/>
            <a:t>Compressed</a:t>
          </a:r>
        </a:p>
      </dsp:txBody>
      <dsp:txXfrm>
        <a:off x="925512" y="3570565"/>
        <a:ext cx="2776537" cy="694134"/>
      </dsp:txXfrm>
    </dsp:sp>
    <dsp:sp modelId="{E7AF0204-90AC-2449-BA17-9764BCC9F735}">
      <dsp:nvSpPr>
        <dsp:cNvPr id="0" name=""/>
        <dsp:cNvSpPr/>
      </dsp:nvSpPr>
      <dsp:spPr>
        <a:xfrm>
          <a:off x="1272579" y="794027"/>
          <a:ext cx="1619646" cy="1619646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noProof="0" dirty="0"/>
            <a:t>Uncompressed</a:t>
          </a:r>
        </a:p>
      </dsp:txBody>
      <dsp:txXfrm>
        <a:off x="1509771" y="1031219"/>
        <a:ext cx="1145262" cy="1145262"/>
      </dsp:txXfrm>
    </dsp:sp>
    <dsp:sp modelId="{C84462DB-D34D-7A41-86E2-052B315CCDA7}">
      <dsp:nvSpPr>
        <dsp:cNvPr id="0" name=""/>
        <dsp:cNvSpPr/>
      </dsp:nvSpPr>
      <dsp:spPr>
        <a:xfrm>
          <a:off x="694134" y="608925"/>
          <a:ext cx="3239293" cy="2591434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ABF517-1BD0-9C47-97A1-D4438E4924DE}">
      <dsp:nvSpPr>
        <dsp:cNvPr id="0" name=""/>
        <dsp:cNvSpPr/>
      </dsp:nvSpPr>
      <dsp:spPr>
        <a:xfrm>
          <a:off x="435" y="2220100"/>
          <a:ext cx="706528" cy="706528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0DCD5FF-1ACE-714A-A43C-1DA0BF2F6390}">
      <dsp:nvSpPr>
        <dsp:cNvPr id="0" name=""/>
        <dsp:cNvSpPr/>
      </dsp:nvSpPr>
      <dsp:spPr>
        <a:xfrm rot="17700000">
          <a:off x="249383" y="1644135"/>
          <a:ext cx="878293" cy="423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0" rIns="0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 dirty="0"/>
        </a:p>
      </dsp:txBody>
      <dsp:txXfrm>
        <a:off x="249383" y="1644135"/>
        <a:ext cx="878293" cy="423269"/>
      </dsp:txXfrm>
    </dsp:sp>
    <dsp:sp modelId="{40488DE8-4183-0E4C-ACE4-FAED08D3488A}">
      <dsp:nvSpPr>
        <dsp:cNvPr id="0" name=""/>
        <dsp:cNvSpPr/>
      </dsp:nvSpPr>
      <dsp:spPr>
        <a:xfrm>
          <a:off x="760181" y="2389998"/>
          <a:ext cx="366733" cy="3667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A734224-11A7-3D49-B9EC-19EA0ED0C8AA}">
      <dsp:nvSpPr>
        <dsp:cNvPr id="0" name=""/>
        <dsp:cNvSpPr/>
      </dsp:nvSpPr>
      <dsp:spPr>
        <a:xfrm rot="17700000">
          <a:off x="325836" y="2900432"/>
          <a:ext cx="759765" cy="366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2860" bIns="0" numCol="1" spcCol="1270" anchor="ctr" anchorCtr="0">
          <a:noAutofit/>
        </a:bodyPr>
        <a:lstStyle/>
        <a:p>
          <a:pPr marL="0" lvl="0" indent="0" algn="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The original signal</a:t>
          </a:r>
        </a:p>
      </dsp:txBody>
      <dsp:txXfrm>
        <a:off x="325836" y="2900432"/>
        <a:ext cx="759765" cy="366330"/>
      </dsp:txXfrm>
    </dsp:sp>
    <dsp:sp modelId="{B5381B18-1FB1-9141-A207-BEAD5E3CE902}">
      <dsp:nvSpPr>
        <dsp:cNvPr id="0" name=""/>
        <dsp:cNvSpPr/>
      </dsp:nvSpPr>
      <dsp:spPr>
        <a:xfrm rot="17700000">
          <a:off x="801494" y="1879966"/>
          <a:ext cx="759765" cy="366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CEDA8A-8A6D-E84B-8224-F03F27055414}">
      <dsp:nvSpPr>
        <dsp:cNvPr id="0" name=""/>
        <dsp:cNvSpPr/>
      </dsp:nvSpPr>
      <dsp:spPr>
        <a:xfrm>
          <a:off x="1180133" y="2220100"/>
          <a:ext cx="706528" cy="706528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9613463-598F-EA46-947A-AD5479928E96}">
      <dsp:nvSpPr>
        <dsp:cNvPr id="0" name=""/>
        <dsp:cNvSpPr/>
      </dsp:nvSpPr>
      <dsp:spPr>
        <a:xfrm rot="17700000">
          <a:off x="1429082" y="1644135"/>
          <a:ext cx="878293" cy="423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0" rIns="0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Change of representation (modelling)</a:t>
          </a:r>
        </a:p>
      </dsp:txBody>
      <dsp:txXfrm>
        <a:off x="1429082" y="1644135"/>
        <a:ext cx="878293" cy="423269"/>
      </dsp:txXfrm>
    </dsp:sp>
    <dsp:sp modelId="{1EA17A26-AEA8-7748-B1DD-4E7A8768CB0C}">
      <dsp:nvSpPr>
        <dsp:cNvPr id="0" name=""/>
        <dsp:cNvSpPr/>
      </dsp:nvSpPr>
      <dsp:spPr>
        <a:xfrm>
          <a:off x="1939880" y="2389998"/>
          <a:ext cx="366733" cy="3667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F6FB791-DEB4-894B-806F-EBB4FAFB0269}">
      <dsp:nvSpPr>
        <dsp:cNvPr id="0" name=""/>
        <dsp:cNvSpPr/>
      </dsp:nvSpPr>
      <dsp:spPr>
        <a:xfrm rot="17700000">
          <a:off x="1505535" y="2900432"/>
          <a:ext cx="759765" cy="366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2860" bIns="0" numCol="1" spcCol="1270" anchor="ctr" anchorCtr="0">
          <a:noAutofit/>
        </a:bodyPr>
        <a:lstStyle/>
        <a:p>
          <a:pPr marL="0" lvl="0" indent="0" algn="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Model parameters</a:t>
          </a:r>
        </a:p>
      </dsp:txBody>
      <dsp:txXfrm>
        <a:off x="1505535" y="2900432"/>
        <a:ext cx="759765" cy="366330"/>
      </dsp:txXfrm>
    </dsp:sp>
    <dsp:sp modelId="{8CF4142E-84F9-8748-BFEE-35FA1C579EC2}">
      <dsp:nvSpPr>
        <dsp:cNvPr id="0" name=""/>
        <dsp:cNvSpPr/>
      </dsp:nvSpPr>
      <dsp:spPr>
        <a:xfrm rot="17700000">
          <a:off x="1981193" y="1879966"/>
          <a:ext cx="759765" cy="366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2A4144-6508-DE47-923A-F45C8DD8B9E2}">
      <dsp:nvSpPr>
        <dsp:cNvPr id="0" name=""/>
        <dsp:cNvSpPr/>
      </dsp:nvSpPr>
      <dsp:spPr>
        <a:xfrm>
          <a:off x="2359831" y="2220100"/>
          <a:ext cx="706528" cy="706528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195784D-FB93-CE4B-BB64-F3C282FF9CC8}">
      <dsp:nvSpPr>
        <dsp:cNvPr id="0" name=""/>
        <dsp:cNvSpPr/>
      </dsp:nvSpPr>
      <dsp:spPr>
        <a:xfrm rot="17700000">
          <a:off x="2608780" y="1644135"/>
          <a:ext cx="878293" cy="423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0" rIns="0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Quantization (simplification of the model)</a:t>
          </a:r>
        </a:p>
      </dsp:txBody>
      <dsp:txXfrm>
        <a:off x="2608780" y="1644135"/>
        <a:ext cx="878293" cy="423269"/>
      </dsp:txXfrm>
    </dsp:sp>
    <dsp:sp modelId="{398A90FD-DB24-4943-997B-BE5BEFB665E6}">
      <dsp:nvSpPr>
        <dsp:cNvPr id="0" name=""/>
        <dsp:cNvSpPr/>
      </dsp:nvSpPr>
      <dsp:spPr>
        <a:xfrm>
          <a:off x="3119634" y="2220100"/>
          <a:ext cx="706528" cy="706528"/>
        </a:xfrm>
        <a:prstGeom prst="donut">
          <a:avLst>
            <a:gd name="adj" fmla="val 2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8215BEC-689F-DF46-836A-E0970E495921}">
      <dsp:nvSpPr>
        <dsp:cNvPr id="0" name=""/>
        <dsp:cNvSpPr/>
      </dsp:nvSpPr>
      <dsp:spPr>
        <a:xfrm rot="17700000">
          <a:off x="3368583" y="1644135"/>
          <a:ext cx="878293" cy="423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0" rIns="0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Binary encoding</a:t>
          </a:r>
        </a:p>
      </dsp:txBody>
      <dsp:txXfrm>
        <a:off x="3368583" y="1644135"/>
        <a:ext cx="878293" cy="423269"/>
      </dsp:txXfrm>
    </dsp:sp>
    <dsp:sp modelId="{67DE4396-DC5C-094C-9683-737D75F8E3FF}">
      <dsp:nvSpPr>
        <dsp:cNvPr id="0" name=""/>
        <dsp:cNvSpPr/>
      </dsp:nvSpPr>
      <dsp:spPr>
        <a:xfrm>
          <a:off x="3879381" y="2389998"/>
          <a:ext cx="366733" cy="3667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6A77DC5-6BD5-504A-A8B5-F07028F69588}">
      <dsp:nvSpPr>
        <dsp:cNvPr id="0" name=""/>
        <dsp:cNvSpPr/>
      </dsp:nvSpPr>
      <dsp:spPr>
        <a:xfrm rot="17700000">
          <a:off x="3445036" y="2900432"/>
          <a:ext cx="759765" cy="366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2860" bIns="0" numCol="1" spcCol="1270" anchor="ctr" anchorCtr="0">
          <a:noAutofit/>
        </a:bodyPr>
        <a:lstStyle/>
        <a:p>
          <a:pPr marL="0" lvl="0" indent="0" algn="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dirty="0"/>
            <a:t>A string of binary symbols</a:t>
          </a:r>
        </a:p>
      </dsp:txBody>
      <dsp:txXfrm>
        <a:off x="3445036" y="2900432"/>
        <a:ext cx="759765" cy="366330"/>
      </dsp:txXfrm>
    </dsp:sp>
    <dsp:sp modelId="{6F34B847-B051-4D47-9BC2-8F0274DC9BD3}">
      <dsp:nvSpPr>
        <dsp:cNvPr id="0" name=""/>
        <dsp:cNvSpPr/>
      </dsp:nvSpPr>
      <dsp:spPr>
        <a:xfrm rot="17700000">
          <a:off x="3920694" y="1879966"/>
          <a:ext cx="759765" cy="366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FD4309-AF68-E842-BB78-472E38862D4F}">
      <dsp:nvSpPr>
        <dsp:cNvPr id="0" name=""/>
        <dsp:cNvSpPr/>
      </dsp:nvSpPr>
      <dsp:spPr>
        <a:xfrm>
          <a:off x="2962473" y="0"/>
          <a:ext cx="1853802" cy="10298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ym typeface="Verdana"/>
            </a:rPr>
            <a:t>MPEG Audio Layer III (</a:t>
          </a:r>
          <a:r>
            <a:rPr lang="en-GB" sz="2000" kern="1200" dirty="0"/>
            <a:t>MP3)</a:t>
          </a:r>
        </a:p>
      </dsp:txBody>
      <dsp:txXfrm>
        <a:off x="2992637" y="30164"/>
        <a:ext cx="1793474" cy="969562"/>
      </dsp:txXfrm>
    </dsp:sp>
    <dsp:sp modelId="{0A1C81B5-BA84-F046-83A1-1314862C62E4}">
      <dsp:nvSpPr>
        <dsp:cNvPr id="0" name=""/>
        <dsp:cNvSpPr/>
      </dsp:nvSpPr>
      <dsp:spPr>
        <a:xfrm rot="5400000">
          <a:off x="3696270" y="1055637"/>
          <a:ext cx="386208" cy="46345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 rot="-5400000">
        <a:off x="3750339" y="1094258"/>
        <a:ext cx="278070" cy="270346"/>
      </dsp:txXfrm>
    </dsp:sp>
    <dsp:sp modelId="{42EFC086-FE37-9E4C-8B2E-91AA368A519A}">
      <dsp:nvSpPr>
        <dsp:cNvPr id="0" name=""/>
        <dsp:cNvSpPr/>
      </dsp:nvSpPr>
      <dsp:spPr>
        <a:xfrm>
          <a:off x="2962473" y="1544835"/>
          <a:ext cx="1853802" cy="10298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>
              <a:sym typeface="Verdana"/>
            </a:rPr>
            <a:t>Advanced Audio Coding (</a:t>
          </a:r>
          <a:r>
            <a:rPr lang="en-GB" sz="2000" kern="1200" dirty="0"/>
            <a:t>AAC)</a:t>
          </a:r>
        </a:p>
      </dsp:txBody>
      <dsp:txXfrm>
        <a:off x="2992637" y="1574999"/>
        <a:ext cx="1793474" cy="969562"/>
      </dsp:txXfrm>
    </dsp:sp>
    <dsp:sp modelId="{1FA71A1B-4DC6-ED4C-B938-7003782AA185}">
      <dsp:nvSpPr>
        <dsp:cNvPr id="0" name=""/>
        <dsp:cNvSpPr/>
      </dsp:nvSpPr>
      <dsp:spPr>
        <a:xfrm rot="5400000">
          <a:off x="3696270" y="2600473"/>
          <a:ext cx="386208" cy="46345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 rot="-5400000">
        <a:off x="3750339" y="2639094"/>
        <a:ext cx="278070" cy="270346"/>
      </dsp:txXfrm>
    </dsp:sp>
    <dsp:sp modelId="{BE2B5F2E-2816-B945-BE7E-C1F37D1E09D3}">
      <dsp:nvSpPr>
        <dsp:cNvPr id="0" name=""/>
        <dsp:cNvSpPr/>
      </dsp:nvSpPr>
      <dsp:spPr>
        <a:xfrm>
          <a:off x="2962473" y="3089671"/>
          <a:ext cx="1853802" cy="102989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Vorbis</a:t>
          </a:r>
        </a:p>
      </dsp:txBody>
      <dsp:txXfrm>
        <a:off x="2992637" y="3119835"/>
        <a:ext cx="1793474" cy="9695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C7F43-BD52-BF40-BABC-D5BFB8DFBD0D}">
      <dsp:nvSpPr>
        <dsp:cNvPr id="0" name=""/>
        <dsp:cNvSpPr/>
      </dsp:nvSpPr>
      <dsp:spPr>
        <a:xfrm>
          <a:off x="2217304" y="2560307"/>
          <a:ext cx="1808513" cy="155925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4130" rIns="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Amazon</a:t>
          </a:r>
        </a:p>
      </dsp:txBody>
      <dsp:txXfrm>
        <a:off x="2497951" y="2802274"/>
        <a:ext cx="1247219" cy="1075320"/>
      </dsp:txXfrm>
    </dsp:sp>
    <dsp:sp modelId="{790D56A7-66BC-3B40-B61B-C76EB525F2D7}">
      <dsp:nvSpPr>
        <dsp:cNvPr id="0" name=""/>
        <dsp:cNvSpPr/>
      </dsp:nvSpPr>
      <dsp:spPr>
        <a:xfrm>
          <a:off x="2264287" y="3248686"/>
          <a:ext cx="211744" cy="18249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3A40DF-03D9-3247-8E03-1E8130BD3AA7}">
      <dsp:nvSpPr>
        <dsp:cNvPr id="0" name=""/>
        <dsp:cNvSpPr/>
      </dsp:nvSpPr>
      <dsp:spPr>
        <a:xfrm>
          <a:off x="671379" y="1722800"/>
          <a:ext cx="1808513" cy="1559254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2EE418-2CA2-0D45-BEF8-64C768661BA8}">
      <dsp:nvSpPr>
        <dsp:cNvPr id="0" name=""/>
        <dsp:cNvSpPr/>
      </dsp:nvSpPr>
      <dsp:spPr>
        <a:xfrm>
          <a:off x="1902584" y="3076076"/>
          <a:ext cx="211744" cy="18249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302AB2-7E7C-BA48-8331-9ADF9328762A}">
      <dsp:nvSpPr>
        <dsp:cNvPr id="0" name=""/>
        <dsp:cNvSpPr/>
      </dsp:nvSpPr>
      <dsp:spPr>
        <a:xfrm>
          <a:off x="3758080" y="1704262"/>
          <a:ext cx="1808513" cy="155925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4130" rIns="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Rhapsody</a:t>
          </a:r>
        </a:p>
      </dsp:txBody>
      <dsp:txXfrm>
        <a:off x="4038727" y="1946229"/>
        <a:ext cx="1247219" cy="1075320"/>
      </dsp:txXfrm>
    </dsp:sp>
    <dsp:sp modelId="{AB9D626C-726A-E741-81B8-B7C8049AD535}">
      <dsp:nvSpPr>
        <dsp:cNvPr id="0" name=""/>
        <dsp:cNvSpPr/>
      </dsp:nvSpPr>
      <dsp:spPr>
        <a:xfrm>
          <a:off x="4994434" y="3055891"/>
          <a:ext cx="211744" cy="18249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8F2AE-1CFC-CA46-ABBB-BF7D19BEC2FB}">
      <dsp:nvSpPr>
        <dsp:cNvPr id="0" name=""/>
        <dsp:cNvSpPr/>
      </dsp:nvSpPr>
      <dsp:spPr>
        <a:xfrm>
          <a:off x="5298857" y="2560307"/>
          <a:ext cx="1808513" cy="1559254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66C1DE-B3A2-6242-BEA0-CECDF5FBC103}">
      <dsp:nvSpPr>
        <dsp:cNvPr id="0" name=""/>
        <dsp:cNvSpPr/>
      </dsp:nvSpPr>
      <dsp:spPr>
        <a:xfrm>
          <a:off x="5345839" y="3248686"/>
          <a:ext cx="211744" cy="18249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9F6387-BAEA-274D-80F8-1EA2DCFA8B62}">
      <dsp:nvSpPr>
        <dsp:cNvPr id="0" name=""/>
        <dsp:cNvSpPr/>
      </dsp:nvSpPr>
      <dsp:spPr>
        <a:xfrm>
          <a:off x="2217304" y="851925"/>
          <a:ext cx="1808513" cy="1559254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4130" rIns="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Radionomy</a:t>
          </a:r>
        </a:p>
      </dsp:txBody>
      <dsp:txXfrm>
        <a:off x="2497951" y="1093892"/>
        <a:ext cx="1247219" cy="1075320"/>
      </dsp:txXfrm>
    </dsp:sp>
    <dsp:sp modelId="{9B9B92CC-4EE2-E247-97D8-64580FAD27CD}">
      <dsp:nvSpPr>
        <dsp:cNvPr id="0" name=""/>
        <dsp:cNvSpPr/>
      </dsp:nvSpPr>
      <dsp:spPr>
        <a:xfrm>
          <a:off x="3443360" y="885705"/>
          <a:ext cx="211744" cy="18249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7D4833-D454-B843-936A-55AEE1ABEFAE}">
      <dsp:nvSpPr>
        <dsp:cNvPr id="0" name=""/>
        <dsp:cNvSpPr/>
      </dsp:nvSpPr>
      <dsp:spPr>
        <a:xfrm>
          <a:off x="3758080" y="0"/>
          <a:ext cx="1808513" cy="1559254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FE5485-457E-1242-AAF2-A81BDAA6BFE6}">
      <dsp:nvSpPr>
        <dsp:cNvPr id="0" name=""/>
        <dsp:cNvSpPr/>
      </dsp:nvSpPr>
      <dsp:spPr>
        <a:xfrm>
          <a:off x="3811499" y="684671"/>
          <a:ext cx="211744" cy="18249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C7F43-BD52-BF40-BABC-D5BFB8DFBD0D}">
      <dsp:nvSpPr>
        <dsp:cNvPr id="0" name=""/>
        <dsp:cNvSpPr/>
      </dsp:nvSpPr>
      <dsp:spPr>
        <a:xfrm>
          <a:off x="1262491" y="2124674"/>
          <a:ext cx="1467072" cy="1259752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Apple</a:t>
          </a:r>
        </a:p>
      </dsp:txBody>
      <dsp:txXfrm>
        <a:off x="1489726" y="2319797"/>
        <a:ext cx="1012602" cy="869506"/>
      </dsp:txXfrm>
    </dsp:sp>
    <dsp:sp modelId="{790D56A7-66BC-3B40-B61B-C76EB525F2D7}">
      <dsp:nvSpPr>
        <dsp:cNvPr id="0" name=""/>
        <dsp:cNvSpPr/>
      </dsp:nvSpPr>
      <dsp:spPr>
        <a:xfrm>
          <a:off x="1297495" y="2688035"/>
          <a:ext cx="171132" cy="14763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3A40DF-03D9-3247-8E03-1E8130BD3AA7}">
      <dsp:nvSpPr>
        <dsp:cNvPr id="0" name=""/>
        <dsp:cNvSpPr/>
      </dsp:nvSpPr>
      <dsp:spPr>
        <a:xfrm>
          <a:off x="0" y="1428282"/>
          <a:ext cx="1467072" cy="1259752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2EE418-2CA2-0D45-BEF8-64C768661BA8}">
      <dsp:nvSpPr>
        <dsp:cNvPr id="0" name=""/>
        <dsp:cNvSpPr/>
      </dsp:nvSpPr>
      <dsp:spPr>
        <a:xfrm>
          <a:off x="1005014" y="2520933"/>
          <a:ext cx="171132" cy="14763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9E475A-138D-2941-81B1-C1EA662EC273}">
      <dsp:nvSpPr>
        <dsp:cNvPr id="0" name=""/>
        <dsp:cNvSpPr/>
      </dsp:nvSpPr>
      <dsp:spPr>
        <a:xfrm>
          <a:off x="2524982" y="1424632"/>
          <a:ext cx="1467072" cy="1259752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Google</a:t>
          </a:r>
        </a:p>
      </dsp:txBody>
      <dsp:txXfrm>
        <a:off x="2752217" y="1619755"/>
        <a:ext cx="1012602" cy="869506"/>
      </dsp:txXfrm>
    </dsp:sp>
    <dsp:sp modelId="{FD1DC5FD-3A76-5745-A06D-8C55C6FEAD7D}">
      <dsp:nvSpPr>
        <dsp:cNvPr id="0" name=""/>
        <dsp:cNvSpPr/>
      </dsp:nvSpPr>
      <dsp:spPr>
        <a:xfrm>
          <a:off x="3534664" y="2514038"/>
          <a:ext cx="171132" cy="14763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E686D9-94EE-0541-AEA5-174BBE8C82E2}">
      <dsp:nvSpPr>
        <dsp:cNvPr id="0" name=""/>
        <dsp:cNvSpPr/>
      </dsp:nvSpPr>
      <dsp:spPr>
        <a:xfrm>
          <a:off x="3786695" y="2122241"/>
          <a:ext cx="1467072" cy="1259752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7F733A-B5C1-4340-B748-A7D4E4256101}">
      <dsp:nvSpPr>
        <dsp:cNvPr id="0" name=""/>
        <dsp:cNvSpPr/>
      </dsp:nvSpPr>
      <dsp:spPr>
        <a:xfrm>
          <a:off x="3822477" y="2682762"/>
          <a:ext cx="171132" cy="14763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0FF826-02F4-E64F-933D-76278E47D25F}">
      <dsp:nvSpPr>
        <dsp:cNvPr id="0" name=""/>
        <dsp:cNvSpPr/>
      </dsp:nvSpPr>
      <dsp:spPr>
        <a:xfrm>
          <a:off x="1262491" y="732295"/>
          <a:ext cx="1467072" cy="1259752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Netflix</a:t>
          </a:r>
        </a:p>
      </dsp:txBody>
      <dsp:txXfrm>
        <a:off x="1489726" y="927418"/>
        <a:ext cx="1012602" cy="869506"/>
      </dsp:txXfrm>
    </dsp:sp>
    <dsp:sp modelId="{6722D70C-6E7D-7A49-BFA1-463759B6FC68}">
      <dsp:nvSpPr>
        <dsp:cNvPr id="0" name=""/>
        <dsp:cNvSpPr/>
      </dsp:nvSpPr>
      <dsp:spPr>
        <a:xfrm>
          <a:off x="2267505" y="756224"/>
          <a:ext cx="171132" cy="14763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69CFBC-4188-F646-951C-CEA2DD11B94F}">
      <dsp:nvSpPr>
        <dsp:cNvPr id="0" name=""/>
        <dsp:cNvSpPr/>
      </dsp:nvSpPr>
      <dsp:spPr>
        <a:xfrm>
          <a:off x="2524982" y="31846"/>
          <a:ext cx="1467072" cy="1259752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072A73-9080-514C-85C9-3A4BB7892775}">
      <dsp:nvSpPr>
        <dsp:cNvPr id="0" name=""/>
        <dsp:cNvSpPr/>
      </dsp:nvSpPr>
      <dsp:spPr>
        <a:xfrm>
          <a:off x="2566209" y="589934"/>
          <a:ext cx="171132" cy="14763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2911AD-690B-4F40-B86B-CD71EE9370E3}">
      <dsp:nvSpPr>
        <dsp:cNvPr id="0" name=""/>
        <dsp:cNvSpPr/>
      </dsp:nvSpPr>
      <dsp:spPr>
        <a:xfrm>
          <a:off x="3786695" y="729456"/>
          <a:ext cx="1467072" cy="1259752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Nintendo</a:t>
          </a:r>
        </a:p>
      </dsp:txBody>
      <dsp:txXfrm>
        <a:off x="4013930" y="924579"/>
        <a:ext cx="1012602" cy="869506"/>
      </dsp:txXfrm>
    </dsp:sp>
    <dsp:sp modelId="{BE3D9F1E-E9E7-2E44-BAB7-F6679808104C}">
      <dsp:nvSpPr>
        <dsp:cNvPr id="0" name=""/>
        <dsp:cNvSpPr/>
      </dsp:nvSpPr>
      <dsp:spPr>
        <a:xfrm>
          <a:off x="5056187" y="1287543"/>
          <a:ext cx="171132" cy="14763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BF168E-81B3-F044-9B68-B8326D727135}">
      <dsp:nvSpPr>
        <dsp:cNvPr id="0" name=""/>
        <dsp:cNvSpPr/>
      </dsp:nvSpPr>
      <dsp:spPr>
        <a:xfrm>
          <a:off x="5049186" y="1437610"/>
          <a:ext cx="1467072" cy="1259752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A82614-9176-CF41-8AFE-433BCFBF3C42}">
      <dsp:nvSpPr>
        <dsp:cNvPr id="0" name=""/>
        <dsp:cNvSpPr/>
      </dsp:nvSpPr>
      <dsp:spPr>
        <a:xfrm>
          <a:off x="5335444" y="1460323"/>
          <a:ext cx="171132" cy="14763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D51811-5912-ED4F-87AD-7BC0FA7EE1EC}">
      <dsp:nvSpPr>
        <dsp:cNvPr id="0" name=""/>
        <dsp:cNvSpPr/>
      </dsp:nvSpPr>
      <dsp:spPr>
        <a:xfrm>
          <a:off x="5049186" y="45231"/>
          <a:ext cx="1467072" cy="1259752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Sony</a:t>
          </a:r>
        </a:p>
      </dsp:txBody>
      <dsp:txXfrm>
        <a:off x="5276421" y="240354"/>
        <a:ext cx="1012602" cy="869506"/>
      </dsp:txXfrm>
    </dsp:sp>
    <dsp:sp modelId="{2EC67E63-4E5E-1446-8D1F-AB922067387B}">
      <dsp:nvSpPr>
        <dsp:cNvPr id="0" name=""/>
        <dsp:cNvSpPr/>
      </dsp:nvSpPr>
      <dsp:spPr>
        <a:xfrm>
          <a:off x="6318678" y="609808"/>
          <a:ext cx="171132" cy="14763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D0E5F7-80D2-D648-A7D7-8A463C71225D}">
      <dsp:nvSpPr>
        <dsp:cNvPr id="0" name=""/>
        <dsp:cNvSpPr/>
      </dsp:nvSpPr>
      <dsp:spPr>
        <a:xfrm>
          <a:off x="6311677" y="748113"/>
          <a:ext cx="1467072" cy="1259752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C0F32C-DFD2-DA4E-90FC-FCF38A86B20B}">
      <dsp:nvSpPr>
        <dsp:cNvPr id="0" name=""/>
        <dsp:cNvSpPr/>
      </dsp:nvSpPr>
      <dsp:spPr>
        <a:xfrm>
          <a:off x="6604158" y="776098"/>
          <a:ext cx="171132" cy="14763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987691-3CE9-A844-8155-2F8822F8285C}">
      <dsp:nvSpPr>
        <dsp:cNvPr id="0" name=""/>
        <dsp:cNvSpPr/>
      </dsp:nvSpPr>
      <dsp:spPr>
        <a:xfrm>
          <a:off x="6311677" y="2138464"/>
          <a:ext cx="1467072" cy="1259752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0320" rIns="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BlackBerry</a:t>
          </a:r>
        </a:p>
      </dsp:txBody>
      <dsp:txXfrm>
        <a:off x="6538912" y="2333587"/>
        <a:ext cx="1012602" cy="869506"/>
      </dsp:txXfrm>
    </dsp:sp>
    <dsp:sp modelId="{35BD8982-11AF-114A-9909-8F7B01E50AA1}">
      <dsp:nvSpPr>
        <dsp:cNvPr id="0" name=""/>
        <dsp:cNvSpPr/>
      </dsp:nvSpPr>
      <dsp:spPr>
        <a:xfrm>
          <a:off x="6602603" y="3241661"/>
          <a:ext cx="171132" cy="14763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FF1DCF-DA9B-6244-8BE3-8A684AF7CD3A}">
      <dsp:nvSpPr>
        <dsp:cNvPr id="0" name=""/>
        <dsp:cNvSpPr/>
      </dsp:nvSpPr>
      <dsp:spPr>
        <a:xfrm>
          <a:off x="5049186" y="2827962"/>
          <a:ext cx="1467072" cy="1259752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90E6E0-AE26-A64F-B489-63C5D589F00F}">
      <dsp:nvSpPr>
        <dsp:cNvPr id="0" name=""/>
        <dsp:cNvSpPr/>
      </dsp:nvSpPr>
      <dsp:spPr>
        <a:xfrm>
          <a:off x="6330346" y="3380777"/>
          <a:ext cx="171132" cy="147633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AC7F43-BD52-BF40-BABC-D5BFB8DFBD0D}">
      <dsp:nvSpPr>
        <dsp:cNvPr id="0" name=""/>
        <dsp:cNvSpPr/>
      </dsp:nvSpPr>
      <dsp:spPr>
        <a:xfrm>
          <a:off x="1262491" y="2476493"/>
          <a:ext cx="1467072" cy="1259525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Wikipedia</a:t>
          </a:r>
        </a:p>
      </dsp:txBody>
      <dsp:txXfrm>
        <a:off x="1489707" y="2671565"/>
        <a:ext cx="1012640" cy="869381"/>
      </dsp:txXfrm>
    </dsp:sp>
    <dsp:sp modelId="{790D56A7-66BC-3B40-B61B-C76EB525F2D7}">
      <dsp:nvSpPr>
        <dsp:cNvPr id="0" name=""/>
        <dsp:cNvSpPr/>
      </dsp:nvSpPr>
      <dsp:spPr>
        <a:xfrm>
          <a:off x="1297495" y="3039709"/>
          <a:ext cx="171132" cy="14750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3A40DF-03D9-3247-8E03-1E8130BD3AA7}">
      <dsp:nvSpPr>
        <dsp:cNvPr id="0" name=""/>
        <dsp:cNvSpPr/>
      </dsp:nvSpPr>
      <dsp:spPr>
        <a:xfrm>
          <a:off x="0" y="1780184"/>
          <a:ext cx="1467072" cy="1259525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2EE418-2CA2-0D45-BEF8-64C768661BA8}">
      <dsp:nvSpPr>
        <dsp:cNvPr id="0" name=""/>
        <dsp:cNvSpPr/>
      </dsp:nvSpPr>
      <dsp:spPr>
        <a:xfrm>
          <a:off x="1005014" y="2872421"/>
          <a:ext cx="171132" cy="14750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FD60E9-8481-554E-BF01-1E630009E7B6}">
      <dsp:nvSpPr>
        <dsp:cNvPr id="0" name=""/>
        <dsp:cNvSpPr/>
      </dsp:nvSpPr>
      <dsp:spPr>
        <a:xfrm>
          <a:off x="2524982" y="1776161"/>
          <a:ext cx="1467072" cy="1259525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Spotify</a:t>
          </a:r>
        </a:p>
      </dsp:txBody>
      <dsp:txXfrm>
        <a:off x="2752198" y="1971233"/>
        <a:ext cx="1012640" cy="869381"/>
      </dsp:txXfrm>
    </dsp:sp>
    <dsp:sp modelId="{CDB01884-409D-954E-B56D-F6F29FDADF52}">
      <dsp:nvSpPr>
        <dsp:cNvPr id="0" name=""/>
        <dsp:cNvSpPr/>
      </dsp:nvSpPr>
      <dsp:spPr>
        <a:xfrm>
          <a:off x="3534664" y="2865716"/>
          <a:ext cx="171132" cy="14750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A4873D-5E38-0C4F-9172-7DE08A0DB74F}">
      <dsp:nvSpPr>
        <dsp:cNvPr id="0" name=""/>
        <dsp:cNvSpPr/>
      </dsp:nvSpPr>
      <dsp:spPr>
        <a:xfrm>
          <a:off x="3786695" y="2473811"/>
          <a:ext cx="1467072" cy="1259525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E45486-62DF-7D48-BBE0-C02FED090F38}">
      <dsp:nvSpPr>
        <dsp:cNvPr id="0" name=""/>
        <dsp:cNvSpPr/>
      </dsp:nvSpPr>
      <dsp:spPr>
        <a:xfrm>
          <a:off x="3822477" y="3034345"/>
          <a:ext cx="171132" cy="14750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A29356-9EA1-EF4E-999F-DFB74A96BF50}">
      <dsp:nvSpPr>
        <dsp:cNvPr id="0" name=""/>
        <dsp:cNvSpPr/>
      </dsp:nvSpPr>
      <dsp:spPr>
        <a:xfrm>
          <a:off x="1262491" y="1083875"/>
          <a:ext cx="1467072" cy="1259525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Samsung</a:t>
          </a:r>
        </a:p>
      </dsp:txBody>
      <dsp:txXfrm>
        <a:off x="1489707" y="1278947"/>
        <a:ext cx="1012640" cy="869381"/>
      </dsp:txXfrm>
    </dsp:sp>
    <dsp:sp modelId="{F0D6AD5D-F809-7444-A17E-0E47E907A843}">
      <dsp:nvSpPr>
        <dsp:cNvPr id="0" name=""/>
        <dsp:cNvSpPr/>
      </dsp:nvSpPr>
      <dsp:spPr>
        <a:xfrm>
          <a:off x="2267505" y="1107677"/>
          <a:ext cx="171132" cy="14750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6ABE74-02BE-AA4E-9989-EDAC65B8340E}">
      <dsp:nvSpPr>
        <dsp:cNvPr id="0" name=""/>
        <dsp:cNvSpPr/>
      </dsp:nvSpPr>
      <dsp:spPr>
        <a:xfrm>
          <a:off x="2524982" y="383543"/>
          <a:ext cx="1467072" cy="1259525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6B75F2-6FF7-E544-A496-E8833A2BA873}">
      <dsp:nvSpPr>
        <dsp:cNvPr id="0" name=""/>
        <dsp:cNvSpPr/>
      </dsp:nvSpPr>
      <dsp:spPr>
        <a:xfrm>
          <a:off x="2566209" y="941730"/>
          <a:ext cx="171132" cy="14750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AC075F-447A-E745-88F1-941D891F6470}">
      <dsp:nvSpPr>
        <dsp:cNvPr id="0" name=""/>
        <dsp:cNvSpPr/>
      </dsp:nvSpPr>
      <dsp:spPr>
        <a:xfrm>
          <a:off x="3786695" y="1081193"/>
          <a:ext cx="1467072" cy="1259525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SanDisk</a:t>
          </a:r>
        </a:p>
      </dsp:txBody>
      <dsp:txXfrm>
        <a:off x="4013911" y="1276265"/>
        <a:ext cx="1012640" cy="869381"/>
      </dsp:txXfrm>
    </dsp:sp>
    <dsp:sp modelId="{4AAC5043-CE21-2E47-AECF-29F2372363B8}">
      <dsp:nvSpPr>
        <dsp:cNvPr id="0" name=""/>
        <dsp:cNvSpPr/>
      </dsp:nvSpPr>
      <dsp:spPr>
        <a:xfrm>
          <a:off x="5056187" y="1639380"/>
          <a:ext cx="171132" cy="14750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C71CC1-DBA8-864A-88A9-FAC5156CB863}">
      <dsp:nvSpPr>
        <dsp:cNvPr id="0" name=""/>
        <dsp:cNvSpPr/>
      </dsp:nvSpPr>
      <dsp:spPr>
        <a:xfrm>
          <a:off x="5049186" y="1789236"/>
          <a:ext cx="1467072" cy="1259525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F787F6-1F69-444E-AB14-01738FF0A800}">
      <dsp:nvSpPr>
        <dsp:cNvPr id="0" name=""/>
        <dsp:cNvSpPr/>
      </dsp:nvSpPr>
      <dsp:spPr>
        <a:xfrm>
          <a:off x="5335444" y="1812033"/>
          <a:ext cx="171132" cy="14750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302AB2-7E7C-BA48-8331-9ADF9328762A}">
      <dsp:nvSpPr>
        <dsp:cNvPr id="0" name=""/>
        <dsp:cNvSpPr/>
      </dsp:nvSpPr>
      <dsp:spPr>
        <a:xfrm>
          <a:off x="5049186" y="396952"/>
          <a:ext cx="1467072" cy="1259525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OSS</a:t>
          </a:r>
        </a:p>
      </dsp:txBody>
      <dsp:txXfrm>
        <a:off x="5276402" y="592024"/>
        <a:ext cx="1012640" cy="869381"/>
      </dsp:txXfrm>
    </dsp:sp>
    <dsp:sp modelId="{AB9D626C-726A-E741-81B8-B7C8049AD535}">
      <dsp:nvSpPr>
        <dsp:cNvPr id="0" name=""/>
        <dsp:cNvSpPr/>
      </dsp:nvSpPr>
      <dsp:spPr>
        <a:xfrm>
          <a:off x="6318678" y="961509"/>
          <a:ext cx="171132" cy="14750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8F2AE-1CFC-CA46-ABBB-BF7D19BEC2FB}">
      <dsp:nvSpPr>
        <dsp:cNvPr id="0" name=""/>
        <dsp:cNvSpPr/>
      </dsp:nvSpPr>
      <dsp:spPr>
        <a:xfrm>
          <a:off x="6311677" y="1099631"/>
          <a:ext cx="1467072" cy="1259525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66C1DE-B3A2-6242-BEA0-CECDF5FBC103}">
      <dsp:nvSpPr>
        <dsp:cNvPr id="0" name=""/>
        <dsp:cNvSpPr/>
      </dsp:nvSpPr>
      <dsp:spPr>
        <a:xfrm>
          <a:off x="6604158" y="1127792"/>
          <a:ext cx="171132" cy="14750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986983-9B57-5E41-A431-489C0AF4EED2}" type="datetimeFigureOut">
              <a:rPr lang="en-GB" smtClean="0"/>
              <a:t>22/02/2025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355231-64F3-914A-97A2-3898B7E166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7221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0" name="Shape 2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39313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1pPr>
    <a:lvl2pPr indent="2286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2pPr>
    <a:lvl3pPr indent="4572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3pPr>
    <a:lvl4pPr indent="6858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4pPr>
    <a:lvl5pPr indent="9144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5pPr>
    <a:lvl6pPr indent="11430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6pPr>
    <a:lvl7pPr indent="13716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7pPr>
    <a:lvl8pPr indent="16002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8pPr>
    <a:lvl9pPr indent="1828800" defTabSz="457200" latinLnBrk="0">
      <a:lnSpc>
        <a:spcPct val="125000"/>
      </a:lnSpc>
      <a:defRPr sz="2400">
        <a:latin typeface="+mn-lt"/>
        <a:ea typeface="+mn-ea"/>
        <a:cs typeface="+mn-cs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PEG-2" TargetMode="External"/><Relationship Id="rId3" Type="http://schemas.openxmlformats.org/officeDocument/2006/relationships/hyperlink" Target="https://en.wikipedia.org/wiki/Audio_coding_format" TargetMode="External"/><Relationship Id="rId7" Type="http://schemas.openxmlformats.org/officeDocument/2006/relationships/hyperlink" Target="https://en.wikipedia.org/wiki/Surround_channels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MPEG-1" TargetMode="External"/><Relationship Id="rId5" Type="http://schemas.openxmlformats.org/officeDocument/2006/relationships/hyperlink" Target="https://en.wikipedia.org/wiki/Fraunhofer_Society" TargetMode="External"/><Relationship Id="rId4" Type="http://schemas.openxmlformats.org/officeDocument/2006/relationships/hyperlink" Target="https://en.wikipedia.org/wiki/Digital_audio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earing_range#Humans" TargetMode="External"/><Relationship Id="rId7" Type="http://schemas.openxmlformats.org/officeDocument/2006/relationships/hyperlink" Target="https://en.wikipedia.org/wiki/Compact_Disc_Digital_Audio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Fast_Fourier_transform" TargetMode="External"/><Relationship Id="rId5" Type="http://schemas.openxmlformats.org/officeDocument/2006/relationships/hyperlink" Target="https://en.wikipedia.org/wiki/Modified_discrete_cosine_transform" TargetMode="External"/><Relationship Id="rId4" Type="http://schemas.openxmlformats.org/officeDocument/2006/relationships/hyperlink" Target="https://en.wikipedia.org/wiki/Psychoacoustics" TargetMode="Externa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International_Electrotechnical_Commission" TargetMode="External"/><Relationship Id="rId3" Type="http://schemas.openxmlformats.org/officeDocument/2006/relationships/hyperlink" Target="https://en.wikipedia.org/wiki/Audio_coding_standard" TargetMode="External"/><Relationship Id="rId7" Type="http://schemas.openxmlformats.org/officeDocument/2006/relationships/hyperlink" Target="https://en.wikipedia.org/wiki/International_Organization_for_Standardization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Audio_data_compression" TargetMode="External"/><Relationship Id="rId5" Type="http://schemas.openxmlformats.org/officeDocument/2006/relationships/hyperlink" Target="https://en.wikipedia.org/wiki/Digital_audio" TargetMode="External"/><Relationship Id="rId10" Type="http://schemas.openxmlformats.org/officeDocument/2006/relationships/hyperlink" Target="https://en.wikipedia.org/wiki/MPEG-4" TargetMode="External"/><Relationship Id="rId4" Type="http://schemas.openxmlformats.org/officeDocument/2006/relationships/hyperlink" Target="https://en.wikipedia.org/wiki/Lossy_data_compression" TargetMode="External"/><Relationship Id="rId9" Type="http://schemas.openxmlformats.org/officeDocument/2006/relationships/hyperlink" Target="https://en.wikipedia.org/wiki/MPEG-2" TargetMode="Externa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tereo" TargetMode="External"/><Relationship Id="rId13" Type="http://schemas.openxmlformats.org/officeDocument/2006/relationships/hyperlink" Target="https://en.wikipedia.org/wiki/5.1_surround_sound" TargetMode="External"/><Relationship Id="rId3" Type="http://schemas.openxmlformats.org/officeDocument/2006/relationships/hyperlink" Target="https://en.wikipedia.org/wiki/MP3" TargetMode="External"/><Relationship Id="rId7" Type="http://schemas.openxmlformats.org/officeDocument/2006/relationships/hyperlink" Target="https://en.wikipedia.org/wiki/Low-frequency_effects" TargetMode="External"/><Relationship Id="rId12" Type="http://schemas.openxmlformats.org/officeDocument/2006/relationships/hyperlink" Target="https://en.wikipedia.org/wiki/ITU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Audio_channel" TargetMode="External"/><Relationship Id="rId11" Type="http://schemas.openxmlformats.org/officeDocument/2006/relationships/hyperlink" Target="https://en.wikipedia.org/wiki/Variable_bitrate" TargetMode="External"/><Relationship Id="rId5" Type="http://schemas.openxmlformats.org/officeDocument/2006/relationships/hyperlink" Target="https://en.wikipedia.org/wiki/Bandwidth_(computing)" TargetMode="External"/><Relationship Id="rId10" Type="http://schemas.openxmlformats.org/officeDocument/2006/relationships/hyperlink" Target="https://en.wikipedia.org/wiki/Transparency_(data_compression)" TargetMode="External"/><Relationship Id="rId4" Type="http://schemas.openxmlformats.org/officeDocument/2006/relationships/hyperlink" Target="https://en.wikipedia.org/wiki/Bit_rate" TargetMode="External"/><Relationship Id="rId9" Type="http://schemas.openxmlformats.org/officeDocument/2006/relationships/hyperlink" Target="https://en.wikipedia.org/wiki/Joint_stereo" TargetMode="External"/></Relationships>
</file>

<file path=ppt/notesSlides/_rels/notes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udio_compression_(data)" TargetMode="External"/><Relationship Id="rId3" Type="http://schemas.openxmlformats.org/officeDocument/2006/relationships/hyperlink" Target="https://en.wikipedia.org/wiki/Free_and_open-source_software" TargetMode="External"/><Relationship Id="rId7" Type="http://schemas.openxmlformats.org/officeDocument/2006/relationships/hyperlink" Target="https://en.wikipedia.org/wiki/Lossy_compression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Codec" TargetMode="External"/><Relationship Id="rId5" Type="http://schemas.openxmlformats.org/officeDocument/2006/relationships/hyperlink" Target="https://en.wikipedia.org/wiki/Audio_coding_format" TargetMode="External"/><Relationship Id="rId10" Type="http://schemas.openxmlformats.org/officeDocument/2006/relationships/hyperlink" Target="https://en.wikipedia.org/wiki/Digital_container_format" TargetMode="External"/><Relationship Id="rId4" Type="http://schemas.openxmlformats.org/officeDocument/2006/relationships/hyperlink" Target="https://en.wikipedia.org/wiki/Xiph.Org_Foundation" TargetMode="External"/><Relationship Id="rId9" Type="http://schemas.openxmlformats.org/officeDocument/2006/relationships/hyperlink" Target="https://en.wikipedia.org/wiki/Ogg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codecs#Lossy_compression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Windows_Media_Audio" TargetMode="External"/><Relationship Id="rId5" Type="http://schemas.openxmlformats.org/officeDocument/2006/relationships/hyperlink" Target="https://en.wikipedia.org/wiki/Advanced_Audio_Coding" TargetMode="External"/><Relationship Id="rId4" Type="http://schemas.openxmlformats.org/officeDocument/2006/relationships/hyperlink" Target="https://en.wikipedia.org/wiki/Modified_discrete_cosine_transform" TargetMode="External"/></Relationships>
</file>

<file path=ppt/notesSlides/_rels/notes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Entropy_coded" TargetMode="External"/><Relationship Id="rId3" Type="http://schemas.openxmlformats.org/officeDocument/2006/relationships/hyperlink" Target="https://en.wikipedia.org/wiki/Modified_discrete_cosine_transform" TargetMode="External"/><Relationship Id="rId7" Type="http://schemas.openxmlformats.org/officeDocument/2006/relationships/hyperlink" Target="https://en.wikipedia.org/wiki/Quantization_(signal_processing)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Noise_floor" TargetMode="External"/><Relationship Id="rId5" Type="http://schemas.openxmlformats.org/officeDocument/2006/relationships/hyperlink" Target="https://en.wikipedia.org/wiki/Frequency_domain" TargetMode="External"/><Relationship Id="rId10" Type="http://schemas.openxmlformats.org/officeDocument/2006/relationships/hyperlink" Target="https://en.wikipedia.org/wiki/Vector_quantization" TargetMode="External"/><Relationship Id="rId4" Type="http://schemas.openxmlformats.org/officeDocument/2006/relationships/hyperlink" Target="https://en.wikipedia.org/wiki/Time_domain" TargetMode="External"/><Relationship Id="rId9" Type="http://schemas.openxmlformats.org/officeDocument/2006/relationships/hyperlink" Target="https://en.wikipedia.org/wiki/Codebook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Xiph.Org_Foundation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Algorithm" TargetMode="External"/><Relationship Id="rId4" Type="http://schemas.openxmlformats.org/officeDocument/2006/relationships/hyperlink" Target="https://en.wikipedia.org/wiki/Codec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i="0" u="none" strike="noStrike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MP3</a:t>
            </a:r>
            <a:r>
              <a:rPr lang="en-GB" b="0" i="0" u="none" strike="noStrike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(formally </a:t>
            </a:r>
            <a:r>
              <a:rPr lang="en-GB" b="1" i="0" u="none" strike="noStrike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MPEG-1 Audio Layer III</a:t>
            </a:r>
            <a:r>
              <a:rPr lang="en-GB" b="0" i="0" u="none" strike="noStrike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or </a:t>
            </a:r>
            <a:r>
              <a:rPr lang="en-GB" b="1" i="0" u="none" strike="noStrike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MPEG-2 Audio Layer III</a:t>
            </a:r>
            <a:r>
              <a:rPr lang="en-GB" b="0" i="0" u="none" strike="noStrike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 is a </a:t>
            </a:r>
            <a:r>
              <a:rPr lang="en-GB" b="0" i="0" u="none" strike="noStrike" noProof="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" tooltip="Audio coding format"/>
              </a:rPr>
              <a:t>coding format</a:t>
            </a:r>
            <a:r>
              <a:rPr lang="en-GB" b="0" i="0" u="none" strike="noStrike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for </a:t>
            </a:r>
            <a:r>
              <a:rPr lang="en-GB" b="0" i="0" u="none" strike="noStrike" noProof="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4" tooltip="Digital audio"/>
              </a:rPr>
              <a:t>digital audio</a:t>
            </a:r>
            <a:r>
              <a:rPr lang="en-GB" b="0" i="0" u="none" strike="noStrike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developed largely by the </a:t>
            </a:r>
            <a:r>
              <a:rPr lang="en-GB" b="0" i="0" u="none" strike="noStrike" noProof="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5" tooltip="Fraunhofer Society"/>
              </a:rPr>
              <a:t>Fraunhofer Society</a:t>
            </a:r>
            <a:r>
              <a:rPr lang="en-GB" b="0" i="0" u="none" strike="noStrike" noProof="0" dirty="0">
                <a:solidFill>
                  <a:srgbClr val="0B008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 Germany, with support from other digital scientists in the US and elsewhere. Originally defined as the third audio format of the </a:t>
            </a:r>
            <a:r>
              <a:rPr lang="en-GB" b="0" i="0" u="none" strike="noStrike" noProof="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6" tooltip="MPEG-1"/>
              </a:rPr>
              <a:t>MPEG-1</a:t>
            </a:r>
            <a:r>
              <a:rPr lang="en-GB" b="0" i="0" u="none" strike="noStrike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standard, it was retained and further extended — defining additional bit-rates and support for more </a:t>
            </a:r>
            <a:r>
              <a:rPr lang="en-GB" b="0" i="0" u="none" strike="noStrike" noProof="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7" tooltip="Surround channels"/>
              </a:rPr>
              <a:t>audio channels</a:t>
            </a:r>
            <a:r>
              <a:rPr lang="en-GB" b="0" i="0" u="none" strike="noStrike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— as the third audio format of the subsequent </a:t>
            </a:r>
            <a:r>
              <a:rPr lang="en-GB" b="0" i="0" u="none" strike="noStrike" noProof="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8" tooltip="MPEG-2"/>
              </a:rPr>
              <a:t>MPEG-2</a:t>
            </a:r>
            <a:r>
              <a:rPr lang="en-GB" b="0" i="0" u="none" strike="noStrike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standard. A third version, known as MPEG 2.5 — extended to better support lower bit rates — is commonly implemented, but is not a recognized standard.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60031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u="none" strike="noStrike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MP3 compression works by reducing (or approximating) the accuracy of certain components of sound that are considered (by psychoacoustic analysis) to be beyond the </a:t>
            </a:r>
            <a:r>
              <a:rPr lang="en-GB" b="0" i="0" u="none" strike="noStrike" noProof="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" tooltip="Hearing range"/>
              </a:rPr>
              <a:t>hearing capabilities</a:t>
            </a:r>
            <a:r>
              <a:rPr lang="en-GB" b="0" i="0" u="none" strike="noStrike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of most humans. This method is commonly referred to as perceptual coding or as </a:t>
            </a:r>
            <a:r>
              <a:rPr lang="en-GB" b="0" i="0" u="none" strike="noStrike" noProof="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4" tooltip="Psychoacoustics"/>
              </a:rPr>
              <a:t>psychoacoustic</a:t>
            </a:r>
            <a:r>
              <a:rPr lang="en-GB" b="0" i="0" u="none" strike="noStrike" noProof="0" dirty="0">
                <a:solidFill>
                  <a:srgbClr val="0B008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modelling. The remaining audio information is then recorded in a space-efficient manner, using </a:t>
            </a:r>
            <a:r>
              <a:rPr lang="en-GB" b="0" i="0" u="none" strike="noStrike" noProof="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5" tooltip="Modified discrete cosine transform"/>
              </a:rPr>
              <a:t>MDCT</a:t>
            </a:r>
            <a:r>
              <a:rPr lang="en-GB" b="0" i="0" u="none" strike="noStrike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GB" b="0" i="0" u="none" strike="noStrike" noProof="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6" tooltip="Fast Fourier transform"/>
              </a:rPr>
              <a:t>FFT</a:t>
            </a:r>
            <a:r>
              <a:rPr lang="en-GB" b="0" i="0" u="none" strike="noStrike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algorithms. Compared to </a:t>
            </a:r>
            <a:r>
              <a:rPr lang="en-GB" b="0" i="0" u="none" strike="noStrike" noProof="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7" tooltip="Compact Disc Digital Audio"/>
              </a:rPr>
              <a:t>CD-quality digital audio</a:t>
            </a:r>
            <a:r>
              <a:rPr lang="en-GB" b="0" i="0" u="none" strike="noStrike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MP3 compression can commonly achieve a 75 to 95% reduction in size. For example, an MP3 encoded at a constant bitrate of 128 kbit/s would result in a file approximately 9% of the size of the original CD audio.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88340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i="0" u="none" strike="noStrike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Advanced Audio Coding</a:t>
            </a:r>
            <a:r>
              <a:rPr lang="en-GB" b="0" i="0" u="none" strike="noStrike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GB" b="1" i="0" u="none" strike="noStrike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AAC</a:t>
            </a:r>
            <a:r>
              <a:rPr lang="en-GB" b="0" i="0" u="none" strike="noStrike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is an </a:t>
            </a:r>
            <a:r>
              <a:rPr lang="en-GB" b="0" i="0" u="none" strike="noStrike" noProof="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" tooltip="Audio coding standard"/>
              </a:rPr>
              <a:t>audio coding standard</a:t>
            </a:r>
            <a:r>
              <a:rPr lang="en-GB" b="0" i="0" u="none" strike="noStrike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for </a:t>
            </a:r>
            <a:r>
              <a:rPr lang="en-GB" b="0" i="0" u="none" strike="noStrike" noProof="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4" tooltip="Lossy data compression"/>
              </a:rPr>
              <a:t>lossy</a:t>
            </a:r>
            <a:r>
              <a:rPr lang="en-GB" b="0" i="0" u="none" strike="noStrike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GB" b="0" i="0" u="none" strike="noStrike" noProof="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5" tooltip="Digital audio"/>
              </a:rPr>
              <a:t>digital audio</a:t>
            </a:r>
            <a:r>
              <a:rPr lang="en-GB" b="0" i="0" u="none" strike="noStrike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GB" b="0" i="0" u="none" strike="noStrike" noProof="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6" tooltip="Audio data compression"/>
              </a:rPr>
              <a:t>compression</a:t>
            </a:r>
            <a:r>
              <a:rPr lang="en-GB" b="0" i="0" u="none" strike="noStrike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AAC has been standardized by </a:t>
            </a:r>
            <a:r>
              <a:rPr lang="en-GB" b="0" i="0" u="none" strike="noStrike" noProof="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7" tooltip="International Organization for Standardization"/>
              </a:rPr>
              <a:t>ISO</a:t>
            </a:r>
            <a:r>
              <a:rPr lang="en-GB" b="0" i="0" u="none" strike="noStrike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GB" b="0" i="0" u="none" strike="noStrike" noProof="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8" tooltip="International Electrotechnical Commission"/>
              </a:rPr>
              <a:t>IEC</a:t>
            </a:r>
            <a:r>
              <a:rPr lang="en-GB" b="0" i="0" u="none" strike="noStrike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as part of the </a:t>
            </a:r>
            <a:r>
              <a:rPr lang="en-GB" b="0" i="0" u="none" strike="noStrike" noProof="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9" tooltip="MPEG-2"/>
              </a:rPr>
              <a:t>MPEG-2</a:t>
            </a:r>
            <a:r>
              <a:rPr lang="en-GB" b="0" i="0" u="none" strike="noStrike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GB" b="0" i="0" u="none" strike="noStrike" noProof="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10" tooltip="MPEG-4"/>
              </a:rPr>
              <a:t>MPEG-4</a:t>
            </a:r>
            <a:r>
              <a:rPr lang="en-GB" b="0" i="0" u="none" strike="noStrike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specifications.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48718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u="none" strike="noStrike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Designed to be the successor of the </a:t>
            </a:r>
            <a:r>
              <a:rPr lang="en-GB" b="0" i="0" u="none" strike="noStrike" noProof="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" tooltip="MP3"/>
              </a:rPr>
              <a:t>MP3</a:t>
            </a:r>
            <a:r>
              <a:rPr lang="en-GB" b="0" i="0" u="none" strike="noStrike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format, AAC generally achieves higher sound quality than MP3 at the same </a:t>
            </a:r>
            <a:r>
              <a:rPr lang="en-GB" b="0" i="0" u="none" strike="noStrike" noProof="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4" tooltip="Bit rate"/>
              </a:rPr>
              <a:t>bit rate</a:t>
            </a:r>
            <a:r>
              <a:rPr lang="en-GB" b="0" i="0" u="none" strike="noStrike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AAC supports inclusion of 48 full-</a:t>
            </a:r>
            <a:r>
              <a:rPr lang="en-GB" b="0" i="0" u="none" strike="noStrike" noProof="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5" tooltip="Bandwidth (computing)"/>
              </a:rPr>
              <a:t>bandwidth</a:t>
            </a:r>
            <a:r>
              <a:rPr lang="en-GB" b="0" i="0" u="none" strike="noStrike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(up to 96 kHz) </a:t>
            </a:r>
            <a:r>
              <a:rPr lang="en-GB" b="0" i="0" u="none" strike="noStrike" noProof="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6" tooltip="Audio channel"/>
              </a:rPr>
              <a:t>audio channels</a:t>
            </a:r>
            <a:r>
              <a:rPr lang="en-GB" b="0" i="0" u="none" strike="noStrike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in one stream plus 16 low frequency effects (</a:t>
            </a:r>
            <a:r>
              <a:rPr lang="en-GB" b="0" i="0" u="none" strike="noStrike" noProof="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7"/>
              </a:rPr>
              <a:t>LFE</a:t>
            </a:r>
            <a:r>
              <a:rPr lang="en-GB" b="0" i="0" u="none" strike="noStrike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limited to 120 Hz) channels, up to 16 "coupling" or dialog channels, and up to 16 data streams. The quality for </a:t>
            </a:r>
            <a:r>
              <a:rPr lang="en-GB" b="0" i="0" u="none" strike="noStrike" noProof="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8" tooltip="Stereo"/>
              </a:rPr>
              <a:t>stereo</a:t>
            </a:r>
            <a:r>
              <a:rPr lang="en-GB" b="0" i="0" u="none" strike="noStrike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satisfactory to modest requirements at 96 kbit/s in </a:t>
            </a:r>
            <a:r>
              <a:rPr lang="en-GB" b="0" i="0" u="none" strike="noStrike" noProof="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9" tooltip="Joint stereo"/>
              </a:rPr>
              <a:t>joint stereo</a:t>
            </a:r>
            <a:r>
              <a:rPr lang="en-GB" b="0" i="0" u="none" strike="noStrike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mode; however, </a:t>
            </a:r>
            <a:r>
              <a:rPr lang="en-GB" b="0" i="0" u="none" strike="noStrike" noProof="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10" tooltip="Transparency (data compression)"/>
              </a:rPr>
              <a:t>hi-fi transparency</a:t>
            </a:r>
            <a:r>
              <a:rPr lang="en-GB" b="0" i="0" u="none" strike="noStrike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demands data rates of at least 128 kbit/s (</a:t>
            </a:r>
            <a:r>
              <a:rPr lang="en-GB" b="0" i="0" u="none" strike="noStrike" noProof="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11" tooltip="Variable bitrate"/>
              </a:rPr>
              <a:t>VBR</a:t>
            </a:r>
            <a:r>
              <a:rPr lang="en-GB" b="0" i="0" u="none" strike="noStrike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). </a:t>
            </a:r>
            <a:r>
              <a:rPr lang="en-GB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Tests of MPEG-4 audio have shown that AAC meets the requirements referred to as "transparent" for the </a:t>
            </a:r>
            <a:r>
              <a:rPr lang="en-GB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12" tooltip="ITU"/>
              </a:rPr>
              <a:t>ITU</a:t>
            </a:r>
            <a:r>
              <a:rPr lang="en-GB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at 128 kbit/s for stereo, and 320 kbit/s for </a:t>
            </a:r>
            <a:r>
              <a:rPr lang="en-GB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13" tooltip="5.1 surround sound"/>
              </a:rPr>
              <a:t>5.1</a:t>
            </a:r>
            <a:r>
              <a:rPr lang="en-GB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audio.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78284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i="0" u="none" strike="noStrike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Vorbis</a:t>
            </a:r>
            <a:r>
              <a:rPr lang="en-GB" b="0" i="0" u="none" strike="noStrike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is a </a:t>
            </a:r>
            <a:r>
              <a:rPr lang="en-GB" b="0" i="0" u="none" strike="noStrike" noProof="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" tooltip="Free and open-source software"/>
              </a:rPr>
              <a:t>free and open-source software</a:t>
            </a:r>
            <a:r>
              <a:rPr lang="en-GB" b="0" i="0" u="none" strike="noStrike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project headed by the </a:t>
            </a:r>
            <a:r>
              <a:rPr lang="en-GB" b="0" i="0" u="none" strike="noStrike" noProof="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4" tooltip="Xiph.Org Foundation"/>
              </a:rPr>
              <a:t>Xiph.Org Foundation</a:t>
            </a:r>
            <a:r>
              <a:rPr lang="en-GB" b="0" i="0" u="none" strike="noStrike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The project produces an </a:t>
            </a:r>
            <a:r>
              <a:rPr lang="en-GB" b="0" i="0" u="none" strike="noStrike" noProof="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5" tooltip="Audio coding format"/>
              </a:rPr>
              <a:t>audio coding format</a:t>
            </a:r>
            <a:r>
              <a:rPr lang="en-GB" b="0" i="0" u="none" strike="noStrike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 software reference encoder/decoder (</a:t>
            </a:r>
            <a:r>
              <a:rPr lang="en-GB" b="0" i="0" u="none" strike="noStrike" noProof="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6" tooltip="Codec"/>
              </a:rPr>
              <a:t>codec</a:t>
            </a:r>
            <a:r>
              <a:rPr lang="en-GB" b="0" i="0" u="none" strike="noStrike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for </a:t>
            </a:r>
            <a:r>
              <a:rPr lang="en-GB" b="0" i="0" u="none" strike="noStrike" noProof="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7" tooltip="Lossy compression"/>
              </a:rPr>
              <a:t>lossy</a:t>
            </a:r>
            <a:r>
              <a:rPr lang="en-GB" b="0" i="0" u="none" strike="noStrike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GB" b="0" i="0" u="none" strike="noStrike" noProof="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8" tooltip="Audio compression (data)"/>
              </a:rPr>
              <a:t>audio compression</a:t>
            </a:r>
            <a:r>
              <a:rPr lang="en-GB" b="0" i="0" u="none" strike="noStrike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Vorbis is most commonly used in conjunction with the </a:t>
            </a:r>
            <a:r>
              <a:rPr lang="en-GB" b="0" i="0" u="none" strike="noStrike" noProof="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9" tooltip="Ogg"/>
              </a:rPr>
              <a:t>Ogg</a:t>
            </a:r>
            <a:r>
              <a:rPr lang="en-GB" b="0" i="0" u="none" strike="noStrike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GB" b="0" i="0" u="none" strike="noStrike" noProof="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10" tooltip="Digital container format"/>
              </a:rPr>
              <a:t>container format</a:t>
            </a:r>
            <a:r>
              <a:rPr lang="en-GB" b="0" i="0" u="none" strike="noStrike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 it is therefore often referred to as </a:t>
            </a:r>
            <a:r>
              <a:rPr lang="en-GB" b="1" i="0" u="none" strike="noStrike" noProof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Ogg</a:t>
            </a:r>
            <a:r>
              <a:rPr lang="en-GB" b="1" i="0" u="none" strike="noStrike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Vorbis</a:t>
            </a:r>
            <a:r>
              <a:rPr lang="en-GB" b="0" i="0" u="none" strike="noStrike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98923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u="none" strike="noStrike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Listening tests showed Vorbis performed significantly better than many other </a:t>
            </a:r>
            <a:r>
              <a:rPr lang="en-GB" b="0" i="0" u="none" strike="noStrike" noProof="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" tooltip="List of codecs"/>
              </a:rPr>
              <a:t>lossy audio formats</a:t>
            </a:r>
            <a:r>
              <a:rPr lang="en-GB" b="0" i="0" u="none" strike="noStrike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in that it produced smaller files at equivalent or higher quality while retaining computational complexity comparable to other </a:t>
            </a:r>
            <a:r>
              <a:rPr lang="en-GB" b="0" i="0" u="none" strike="noStrike" noProof="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4" tooltip="Modified discrete cosine transform"/>
              </a:rPr>
              <a:t>MDCT</a:t>
            </a:r>
            <a:r>
              <a:rPr lang="en-GB" b="0" i="0" u="none" strike="noStrike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formats such as </a:t>
            </a:r>
            <a:r>
              <a:rPr lang="en-GB" b="0" i="0" u="none" strike="noStrike" noProof="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5" tooltip="Advanced Audio Coding"/>
              </a:rPr>
              <a:t>AAC</a:t>
            </a:r>
            <a:r>
              <a:rPr lang="en-GB" b="0" i="0" u="none" strike="noStrike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GB" b="0" i="0" u="none" strike="noStrike" noProof="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6" tooltip="Windows Media Audio"/>
              </a:rPr>
              <a:t>Windows Media Audio</a:t>
            </a:r>
            <a:r>
              <a:rPr lang="en-GB" b="0" i="0" u="none" strike="noStrike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GB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Vorbis is intended for sample rates from 8 kHz telephony to 192 kHz digital masters and a range of channel representations (monaural, polyphonic, stereo, quadraphonic, 5.1, </a:t>
            </a:r>
            <a:r>
              <a:rPr lang="en-GB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ambisonic</a:t>
            </a:r>
            <a:r>
              <a:rPr lang="en-GB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or up to 255 discrete channels).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70308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u="none" strike="noStrike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Vorbis is a forward-adaptive monolithic transform codec based on the </a:t>
            </a:r>
            <a:r>
              <a:rPr lang="en-GB" b="0" i="0" u="none" strike="noStrike" noProof="0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" tooltip="Modified discrete cosine transform"/>
              </a:rPr>
              <a:t>modified discrete cosine transform</a:t>
            </a:r>
            <a:r>
              <a:rPr lang="en-GB" b="0" i="0" u="none" strike="noStrike" noProof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(MDCT). </a:t>
            </a:r>
            <a:r>
              <a:rPr lang="en-GB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Vorbis uses the modified discrete cosine transform for converting sound data from the </a:t>
            </a:r>
            <a:r>
              <a:rPr lang="en-GB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4" tooltip="Time domain"/>
              </a:rPr>
              <a:t>time domain</a:t>
            </a:r>
            <a:r>
              <a:rPr lang="en-GB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to the </a:t>
            </a:r>
            <a:r>
              <a:rPr lang="en-GB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5" tooltip="Frequency domain"/>
              </a:rPr>
              <a:t>frequency domain</a:t>
            </a:r>
            <a:r>
              <a:rPr lang="en-GB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The resulting frequency-domain data is broken into </a:t>
            </a:r>
            <a:r>
              <a:rPr lang="en-GB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6" tooltip="Noise floor"/>
              </a:rPr>
              <a:t>noise floor</a:t>
            </a:r>
            <a:r>
              <a:rPr lang="en-GB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 residue components, and then </a:t>
            </a:r>
            <a:r>
              <a:rPr lang="en-GB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7" tooltip="Quantization (signal processing)"/>
              </a:rPr>
              <a:t>quantized</a:t>
            </a:r>
            <a:r>
              <a:rPr lang="en-GB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and </a:t>
            </a:r>
            <a:r>
              <a:rPr lang="en-GB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8" tooltip="Entropy coded"/>
              </a:rPr>
              <a:t>entropy coded</a:t>
            </a:r>
            <a:r>
              <a:rPr lang="en-GB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using a </a:t>
            </a:r>
            <a:r>
              <a:rPr lang="en-GB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9" tooltip="Codebook"/>
              </a:rPr>
              <a:t>codebook</a:t>
            </a:r>
            <a:r>
              <a:rPr lang="en-GB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-based </a:t>
            </a:r>
            <a:r>
              <a:rPr lang="en-GB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10" tooltip="Vector quantization"/>
              </a:rPr>
              <a:t>vector quantization</a:t>
            </a:r>
            <a:r>
              <a:rPr lang="en-GB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algorithm. The decompression algorithm reverses these stages. he noise-floor approach gives Vorbis its characteristic </a:t>
            </a:r>
            <a:r>
              <a:rPr lang="en-GB" b="0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analog</a:t>
            </a:r>
            <a:r>
              <a:rPr lang="en-GB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noise-like failure mode when the bitrate is too low to encode the audio without perceptible loss.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3950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Contrary to lossy audio codecs such as Vorbis, MP3 and AAC, the FLAC (</a:t>
            </a:r>
            <a:r>
              <a:rPr lang="en-GB" b="1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Free Lossless Audio Codec</a:t>
            </a:r>
            <a:r>
              <a:rPr lang="en-GB" noProof="0" dirty="0"/>
              <a:t>) codec does not remove any data from the audio stream, thanks to which, after decompression, we get a digital sound image identical to the original. FLAC is </a:t>
            </a:r>
            <a:r>
              <a:rPr lang="en-GB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developed by the </a:t>
            </a:r>
            <a:r>
              <a:rPr lang="en-GB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" tooltip="Xiph.Org Foundation"/>
              </a:rPr>
              <a:t>Xiph.Org Foundation</a:t>
            </a:r>
            <a:r>
              <a:rPr lang="en-GB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and is also the name of the free software project producing the FLAC tools, the reference software package that includes a </a:t>
            </a:r>
            <a:r>
              <a:rPr lang="en-GB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4" tooltip="Codec"/>
              </a:rPr>
              <a:t>codec</a:t>
            </a:r>
            <a:r>
              <a:rPr lang="en-GB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implementation. Digital audio compressed by FLAC's </a:t>
            </a:r>
            <a:r>
              <a:rPr lang="en-GB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5" tooltip="Algorithm"/>
              </a:rPr>
              <a:t>algorithm</a:t>
            </a:r>
            <a:r>
              <a:rPr lang="en-GB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can typically be reduced to between 50 and 70 percent of its original size and decompress to an identical copy of the original audio data.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5997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143001" y="1122350"/>
            <a:ext cx="6858000" cy="2387333"/>
          </a:xfrm>
          <a:prstGeom prst="rect">
            <a:avLst/>
          </a:prstGeom>
        </p:spPr>
        <p:txBody>
          <a:bodyPr anchor="b"/>
          <a:lstStyle>
            <a:lvl1pPr algn="ctr">
              <a:defRPr sz="5137"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143001" y="3601891"/>
            <a:ext cx="6858000" cy="16554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55"/>
            </a:lvl1pPr>
            <a:lvl2pPr marL="391409" indent="0" algn="ctr">
              <a:buNone/>
              <a:defRPr sz="1712"/>
            </a:lvl2pPr>
            <a:lvl3pPr marL="782818" indent="0" algn="ctr">
              <a:buNone/>
              <a:defRPr sz="1541"/>
            </a:lvl3pPr>
            <a:lvl4pPr marL="1174227" indent="0" algn="ctr">
              <a:buNone/>
              <a:defRPr sz="1370"/>
            </a:lvl4pPr>
            <a:lvl5pPr marL="1565636" indent="0" algn="ctr">
              <a:buNone/>
              <a:defRPr sz="1370"/>
            </a:lvl5pPr>
            <a:lvl6pPr marL="1957045" indent="0" algn="ctr">
              <a:buNone/>
              <a:defRPr sz="1370"/>
            </a:lvl6pPr>
            <a:lvl7pPr marL="2348454" indent="0" algn="ctr">
              <a:buNone/>
              <a:defRPr sz="1370"/>
            </a:lvl7pPr>
            <a:lvl8pPr marL="2739862" indent="0" algn="ctr">
              <a:buNone/>
              <a:defRPr sz="1370"/>
            </a:lvl8pPr>
            <a:lvl9pPr marL="3131271" indent="0" algn="ctr">
              <a:buNone/>
              <a:defRPr sz="137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13355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</p:spPr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629262" y="1825439"/>
            <a:ext cx="7885477" cy="435108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5416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544049" y="364512"/>
            <a:ext cx="1970690" cy="5812011"/>
          </a:xfrm>
          <a:prstGeom prst="rect">
            <a:avLst/>
          </a:prstGeom>
        </p:spPr>
        <p:txBody>
          <a:bodyPr vert="eaVert"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629262" y="364512"/>
            <a:ext cx="5784314" cy="581201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32111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title"/>
          </p:nvPr>
        </p:nvSpPr>
        <p:spPr>
          <a:xfrm>
            <a:off x="685800" y="1844679"/>
            <a:ext cx="7772400" cy="2041523"/>
          </a:xfrm>
          <a:prstGeom prst="rect">
            <a:avLst/>
          </a:prstGeom>
        </p:spPr>
        <p:txBody>
          <a:bodyPr lIns="45702" tIns="45702" rIns="45702" bIns="45702"/>
          <a:lstStyle>
            <a:lvl1pPr algn="l">
              <a:defRPr sz="2200" b="1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r>
              <a:t>Tekst tytułowy</a:t>
            </a:r>
          </a:p>
        </p:txBody>
      </p:sp>
      <p:sp>
        <p:nvSpPr>
          <p:cNvPr id="117" name="Shape 117"/>
          <p:cNvSpPr>
            <a:spLocks noGrp="1"/>
          </p:cNvSpPr>
          <p:nvPr>
            <p:ph type="body" sz="half" idx="1"/>
          </p:nvPr>
        </p:nvSpPr>
        <p:spPr>
          <a:xfrm>
            <a:off x="1371600" y="3886201"/>
            <a:ext cx="6400800" cy="2971799"/>
          </a:xfrm>
          <a:prstGeom prst="rect">
            <a:avLst/>
          </a:prstGeom>
        </p:spPr>
        <p:txBody>
          <a:bodyPr lIns="45702" tIns="45702" rIns="45702" bIns="45702"/>
          <a:lstStyle>
            <a:lvl1pPr marL="0" indent="0" algn="ctr">
              <a:spcBef>
                <a:spcPts val="500"/>
              </a:spcBef>
              <a:buSzTx/>
              <a:buNone/>
              <a:defRPr sz="2400">
                <a:latin typeface="Verdana"/>
                <a:ea typeface="Verdana"/>
                <a:cs typeface="Verdana"/>
                <a:sym typeface="Verdana"/>
              </a:defRPr>
            </a:lvl1pPr>
            <a:lvl2pPr marL="0" indent="457011" algn="ctr">
              <a:spcBef>
                <a:spcPts val="500"/>
              </a:spcBef>
              <a:buSzTx/>
              <a:buNone/>
              <a:defRPr sz="2400">
                <a:latin typeface="Verdana"/>
                <a:ea typeface="Verdana"/>
                <a:cs typeface="Verdana"/>
                <a:sym typeface="Verdana"/>
              </a:defRPr>
            </a:lvl2pPr>
            <a:lvl3pPr marL="0" indent="914020" algn="ctr">
              <a:spcBef>
                <a:spcPts val="500"/>
              </a:spcBef>
              <a:buSzTx/>
              <a:buNone/>
              <a:defRPr sz="2400">
                <a:latin typeface="Verdana"/>
                <a:ea typeface="Verdana"/>
                <a:cs typeface="Verdana"/>
                <a:sym typeface="Verdana"/>
              </a:defRPr>
            </a:lvl3pPr>
            <a:lvl4pPr marL="0" indent="1371032" algn="ctr">
              <a:spcBef>
                <a:spcPts val="500"/>
              </a:spcBef>
              <a:buSzTx/>
              <a:buNone/>
              <a:defRPr sz="2400">
                <a:latin typeface="Verdana"/>
                <a:ea typeface="Verdana"/>
                <a:cs typeface="Verdana"/>
                <a:sym typeface="Verdana"/>
              </a:defRPr>
            </a:lvl4pPr>
            <a:lvl5pPr marL="0" indent="1828040" algn="ctr">
              <a:spcBef>
                <a:spcPts val="500"/>
              </a:spcBef>
              <a:buSzTx/>
              <a:buNone/>
              <a:defRPr sz="2400"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r>
              <a:t>Treść - poziom 1</a:t>
            </a:r>
          </a:p>
          <a:p>
            <a:pPr lvl="1"/>
            <a:r>
              <a:t>Treść - poziom 2</a:t>
            </a:r>
          </a:p>
          <a:p>
            <a:pPr lvl="2"/>
            <a:r>
              <a:t>Treść - poziom 3</a:t>
            </a:r>
          </a:p>
          <a:p>
            <a:pPr lvl="3"/>
            <a:r>
              <a:t>Treść - poziom 4</a:t>
            </a:r>
          </a:p>
          <a:p>
            <a:pPr lvl="4"/>
            <a:r>
              <a:t>Treść - poziom 5</a:t>
            </a:r>
          </a:p>
        </p:txBody>
      </p:sp>
      <p:sp>
        <p:nvSpPr>
          <p:cNvPr id="118" name="Shape 118"/>
          <p:cNvSpPr>
            <a:spLocks noGrp="1"/>
          </p:cNvSpPr>
          <p:nvPr>
            <p:ph type="sldNum" sz="quarter" idx="2"/>
          </p:nvPr>
        </p:nvSpPr>
        <p:spPr>
          <a:xfrm>
            <a:off x="6553200" y="6245225"/>
            <a:ext cx="2133600" cy="288788"/>
          </a:xfrm>
          <a:prstGeom prst="rect">
            <a:avLst/>
          </a:prstGeom>
        </p:spPr>
        <p:txBody>
          <a:bodyPr lIns="45702" tIns="45702" rIns="45702" bIns="45702"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49822641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143001" y="1122350"/>
            <a:ext cx="6858000" cy="2387333"/>
          </a:xfrm>
        </p:spPr>
        <p:txBody>
          <a:bodyPr anchor="b"/>
          <a:lstStyle>
            <a:lvl1pPr algn="ctr">
              <a:defRPr sz="5137"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143001" y="3601891"/>
            <a:ext cx="6858000" cy="1655429"/>
          </a:xfrm>
        </p:spPr>
        <p:txBody>
          <a:bodyPr/>
          <a:lstStyle>
            <a:lvl1pPr marL="0" indent="0" algn="ctr">
              <a:buNone/>
              <a:defRPr sz="2055"/>
            </a:lvl1pPr>
            <a:lvl2pPr marL="391409" indent="0" algn="ctr">
              <a:buNone/>
              <a:defRPr sz="1712"/>
            </a:lvl2pPr>
            <a:lvl3pPr marL="782818" indent="0" algn="ctr">
              <a:buNone/>
              <a:defRPr sz="1541"/>
            </a:lvl3pPr>
            <a:lvl4pPr marL="1174227" indent="0" algn="ctr">
              <a:buNone/>
              <a:defRPr sz="1370"/>
            </a:lvl4pPr>
            <a:lvl5pPr marL="1565636" indent="0" algn="ctr">
              <a:buNone/>
              <a:defRPr sz="1370"/>
            </a:lvl5pPr>
            <a:lvl6pPr marL="1957045" indent="0" algn="ctr">
              <a:buNone/>
              <a:defRPr sz="1370"/>
            </a:lvl6pPr>
            <a:lvl7pPr marL="2348454" indent="0" algn="ctr">
              <a:buNone/>
              <a:defRPr sz="1370"/>
            </a:lvl7pPr>
            <a:lvl8pPr marL="2739862" indent="0" algn="ctr">
              <a:buNone/>
              <a:defRPr sz="1370"/>
            </a:lvl8pPr>
            <a:lvl9pPr marL="3131271" indent="0" algn="ctr">
              <a:buNone/>
              <a:defRPr sz="137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B6079C-D43B-C14D-A6B2-D07F2B8F8251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550980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9BE87B-2C2E-6C43-9A54-8078CE85BDC6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4670038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3826" y="1710178"/>
            <a:ext cx="7886835" cy="2852697"/>
          </a:xfrm>
        </p:spPr>
        <p:txBody>
          <a:bodyPr anchor="b"/>
          <a:lstStyle>
            <a:lvl1pPr>
              <a:defRPr sz="5137"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23826" y="4588810"/>
            <a:ext cx="7886835" cy="1501268"/>
          </a:xfrm>
        </p:spPr>
        <p:txBody>
          <a:bodyPr/>
          <a:lstStyle>
            <a:lvl1pPr marL="0" indent="0">
              <a:buNone/>
              <a:defRPr sz="2055"/>
            </a:lvl1pPr>
            <a:lvl2pPr marL="391409" indent="0">
              <a:buNone/>
              <a:defRPr sz="1712"/>
            </a:lvl2pPr>
            <a:lvl3pPr marL="782818" indent="0">
              <a:buNone/>
              <a:defRPr sz="1541"/>
            </a:lvl3pPr>
            <a:lvl4pPr marL="1174227" indent="0">
              <a:buNone/>
              <a:defRPr sz="1370"/>
            </a:lvl4pPr>
            <a:lvl5pPr marL="1565636" indent="0">
              <a:buNone/>
              <a:defRPr sz="1370"/>
            </a:lvl5pPr>
            <a:lvl6pPr marL="1957045" indent="0">
              <a:buNone/>
              <a:defRPr sz="1370"/>
            </a:lvl6pPr>
            <a:lvl7pPr marL="2348454" indent="0">
              <a:buNone/>
              <a:defRPr sz="1370"/>
            </a:lvl7pPr>
            <a:lvl8pPr marL="2739862" indent="0">
              <a:buNone/>
              <a:defRPr sz="1370"/>
            </a:lvl8pPr>
            <a:lvl9pPr marL="3131271" indent="0">
              <a:buNone/>
              <a:defRPr sz="137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4048CC-FED5-3F41-8042-7C4D74753CD0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2029250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686344" y="1982481"/>
            <a:ext cx="3823138" cy="4119123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39955" y="1982481"/>
            <a:ext cx="3824497" cy="4119123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187F91-1BC8-004F-97C4-F971186B4957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14294059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364512"/>
            <a:ext cx="7886835" cy="1325496"/>
          </a:xfrm>
        </p:spPr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29262" y="1681363"/>
            <a:ext cx="3869347" cy="824113"/>
          </a:xfrm>
        </p:spPr>
        <p:txBody>
          <a:bodyPr anchor="b"/>
          <a:lstStyle>
            <a:lvl1pPr marL="0" indent="0">
              <a:buNone/>
              <a:defRPr sz="2055" b="1"/>
            </a:lvl1pPr>
            <a:lvl2pPr marL="391409" indent="0">
              <a:buNone/>
              <a:defRPr sz="1712" b="1"/>
            </a:lvl2pPr>
            <a:lvl3pPr marL="782818" indent="0">
              <a:buNone/>
              <a:defRPr sz="1541" b="1"/>
            </a:lvl3pPr>
            <a:lvl4pPr marL="1174227" indent="0">
              <a:buNone/>
              <a:defRPr sz="1370" b="1"/>
            </a:lvl4pPr>
            <a:lvl5pPr marL="1565636" indent="0">
              <a:buNone/>
              <a:defRPr sz="1370" b="1"/>
            </a:lvl5pPr>
            <a:lvl6pPr marL="1957045" indent="0">
              <a:buNone/>
              <a:defRPr sz="1370" b="1"/>
            </a:lvl6pPr>
            <a:lvl7pPr marL="2348454" indent="0">
              <a:buNone/>
              <a:defRPr sz="1370" b="1"/>
            </a:lvl7pPr>
            <a:lvl8pPr marL="2739862" indent="0">
              <a:buNone/>
              <a:defRPr sz="1370" b="1"/>
            </a:lvl8pPr>
            <a:lvl9pPr marL="3131271" indent="0">
              <a:buNone/>
              <a:defRPr sz="137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29262" y="2505476"/>
            <a:ext cx="3869347" cy="3684013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29082" y="1681363"/>
            <a:ext cx="3887015" cy="824113"/>
          </a:xfrm>
        </p:spPr>
        <p:txBody>
          <a:bodyPr anchor="b"/>
          <a:lstStyle>
            <a:lvl1pPr marL="0" indent="0">
              <a:buNone/>
              <a:defRPr sz="2055" b="1"/>
            </a:lvl1pPr>
            <a:lvl2pPr marL="391409" indent="0">
              <a:buNone/>
              <a:defRPr sz="1712" b="1"/>
            </a:lvl2pPr>
            <a:lvl3pPr marL="782818" indent="0">
              <a:buNone/>
              <a:defRPr sz="1541" b="1"/>
            </a:lvl3pPr>
            <a:lvl4pPr marL="1174227" indent="0">
              <a:buNone/>
              <a:defRPr sz="1370" b="1"/>
            </a:lvl4pPr>
            <a:lvl5pPr marL="1565636" indent="0">
              <a:buNone/>
              <a:defRPr sz="1370" b="1"/>
            </a:lvl5pPr>
            <a:lvl6pPr marL="1957045" indent="0">
              <a:buNone/>
              <a:defRPr sz="1370" b="1"/>
            </a:lvl6pPr>
            <a:lvl7pPr marL="2348454" indent="0">
              <a:buNone/>
              <a:defRPr sz="1370" b="1"/>
            </a:lvl7pPr>
            <a:lvl8pPr marL="2739862" indent="0">
              <a:buNone/>
              <a:defRPr sz="1370" b="1"/>
            </a:lvl8pPr>
            <a:lvl9pPr marL="3131271" indent="0">
              <a:buNone/>
              <a:defRPr sz="137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29082" y="2505476"/>
            <a:ext cx="3887015" cy="3684013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F6B910-91AB-C042-BFB9-40C4CD055C31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1267468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F89B05-A4D5-F249-9235-8327619D274A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20783667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EF2E6E-4719-8641-894A-E38C7A69EA8E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140460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</p:spPr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29262" y="1825439"/>
            <a:ext cx="7885477" cy="43510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495883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456720"/>
            <a:ext cx="2949239" cy="1600680"/>
          </a:xfrm>
        </p:spPr>
        <p:txBody>
          <a:bodyPr anchor="b"/>
          <a:lstStyle>
            <a:lvl1pPr>
              <a:defRPr sz="2740"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887016" y="986919"/>
            <a:ext cx="4629082" cy="4874078"/>
          </a:xfrm>
        </p:spPr>
        <p:txBody>
          <a:bodyPr/>
          <a:lstStyle>
            <a:lvl1pPr>
              <a:defRPr sz="2740"/>
            </a:lvl1pPr>
            <a:lvl2pPr>
              <a:defRPr sz="2397"/>
            </a:lvl2pPr>
            <a:lvl3pPr>
              <a:defRPr sz="2055"/>
            </a:lvl3pPr>
            <a:lvl4pPr>
              <a:defRPr sz="1712"/>
            </a:lvl4pPr>
            <a:lvl5pPr>
              <a:defRPr sz="1712"/>
            </a:lvl5pPr>
            <a:lvl6pPr>
              <a:defRPr sz="1712"/>
            </a:lvl6pPr>
            <a:lvl7pPr>
              <a:defRPr sz="1712"/>
            </a:lvl7pPr>
            <a:lvl8pPr>
              <a:defRPr sz="1712"/>
            </a:lvl8pPr>
            <a:lvl9pPr>
              <a:defRPr sz="1712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29262" y="2057401"/>
            <a:ext cx="2949239" cy="3812241"/>
          </a:xfrm>
        </p:spPr>
        <p:txBody>
          <a:bodyPr/>
          <a:lstStyle>
            <a:lvl1pPr marL="0" indent="0">
              <a:buNone/>
              <a:defRPr sz="1370"/>
            </a:lvl1pPr>
            <a:lvl2pPr marL="391409" indent="0">
              <a:buNone/>
              <a:defRPr sz="1199"/>
            </a:lvl2pPr>
            <a:lvl3pPr marL="782818" indent="0">
              <a:buNone/>
              <a:defRPr sz="1027"/>
            </a:lvl3pPr>
            <a:lvl4pPr marL="1174227" indent="0">
              <a:buNone/>
              <a:defRPr sz="856"/>
            </a:lvl4pPr>
            <a:lvl5pPr marL="1565636" indent="0">
              <a:buNone/>
              <a:defRPr sz="856"/>
            </a:lvl5pPr>
            <a:lvl6pPr marL="1957045" indent="0">
              <a:buNone/>
              <a:defRPr sz="856"/>
            </a:lvl6pPr>
            <a:lvl7pPr marL="2348454" indent="0">
              <a:buNone/>
              <a:defRPr sz="856"/>
            </a:lvl7pPr>
            <a:lvl8pPr marL="2739862" indent="0">
              <a:buNone/>
              <a:defRPr sz="856"/>
            </a:lvl8pPr>
            <a:lvl9pPr marL="3131271" indent="0">
              <a:buNone/>
              <a:defRPr sz="856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E91F90-E12C-824E-A3A8-67F3890F1794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6424569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456720"/>
            <a:ext cx="2949239" cy="1600680"/>
          </a:xfrm>
        </p:spPr>
        <p:txBody>
          <a:bodyPr anchor="b"/>
          <a:lstStyle>
            <a:lvl1pPr>
              <a:defRPr sz="2740"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3887016" y="986919"/>
            <a:ext cx="4629082" cy="4874078"/>
          </a:xfrm>
        </p:spPr>
        <p:txBody>
          <a:bodyPr/>
          <a:lstStyle>
            <a:lvl1pPr marL="0" indent="0">
              <a:buNone/>
              <a:defRPr sz="2740"/>
            </a:lvl1pPr>
            <a:lvl2pPr marL="391409" indent="0">
              <a:buNone/>
              <a:defRPr sz="2397"/>
            </a:lvl2pPr>
            <a:lvl3pPr marL="782818" indent="0">
              <a:buNone/>
              <a:defRPr sz="2055"/>
            </a:lvl3pPr>
            <a:lvl4pPr marL="1174227" indent="0">
              <a:buNone/>
              <a:defRPr sz="1712"/>
            </a:lvl4pPr>
            <a:lvl5pPr marL="1565636" indent="0">
              <a:buNone/>
              <a:defRPr sz="1712"/>
            </a:lvl5pPr>
            <a:lvl6pPr marL="1957045" indent="0">
              <a:buNone/>
              <a:defRPr sz="1712"/>
            </a:lvl6pPr>
            <a:lvl7pPr marL="2348454" indent="0">
              <a:buNone/>
              <a:defRPr sz="1712"/>
            </a:lvl7pPr>
            <a:lvl8pPr marL="2739862" indent="0">
              <a:buNone/>
              <a:defRPr sz="1712"/>
            </a:lvl8pPr>
            <a:lvl9pPr marL="3131271" indent="0">
              <a:buNone/>
              <a:defRPr sz="1712"/>
            </a:lvl9pPr>
          </a:lstStyle>
          <a:p>
            <a:pPr lvl="0"/>
            <a:r>
              <a:rPr lang="pl-PL" noProof="0">
                <a:sym typeface="Arial" panose="020B0604020202020204" pitchFamily="34" charset="0"/>
              </a:rPr>
              <a:t>Przeciągnij obraz na symbol zastępczy lub kliknij ikonę, aby go dodać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29262" y="2057401"/>
            <a:ext cx="2949239" cy="3812241"/>
          </a:xfrm>
        </p:spPr>
        <p:txBody>
          <a:bodyPr/>
          <a:lstStyle>
            <a:lvl1pPr marL="0" indent="0">
              <a:buNone/>
              <a:defRPr sz="1370"/>
            </a:lvl1pPr>
            <a:lvl2pPr marL="391409" indent="0">
              <a:buNone/>
              <a:defRPr sz="1199"/>
            </a:lvl2pPr>
            <a:lvl3pPr marL="782818" indent="0">
              <a:buNone/>
              <a:defRPr sz="1027"/>
            </a:lvl3pPr>
            <a:lvl4pPr marL="1174227" indent="0">
              <a:buNone/>
              <a:defRPr sz="856"/>
            </a:lvl4pPr>
            <a:lvl5pPr marL="1565636" indent="0">
              <a:buNone/>
              <a:defRPr sz="856"/>
            </a:lvl5pPr>
            <a:lvl6pPr marL="1957045" indent="0">
              <a:buNone/>
              <a:defRPr sz="856"/>
            </a:lvl6pPr>
            <a:lvl7pPr marL="2348454" indent="0">
              <a:buNone/>
              <a:defRPr sz="856"/>
            </a:lvl7pPr>
            <a:lvl8pPr marL="2739862" indent="0">
              <a:buNone/>
              <a:defRPr sz="856"/>
            </a:lvl8pPr>
            <a:lvl9pPr marL="3131271" indent="0">
              <a:buNone/>
              <a:defRPr sz="856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5AAF5E-ADE9-C94E-957D-1D8F78D1A265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2255596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0616E4-2B7E-454B-9924-F416655BA541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6728207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520944" y="609440"/>
            <a:ext cx="1943508" cy="5492163"/>
          </a:xfrm>
        </p:spPr>
        <p:txBody>
          <a:bodyPr vert="eaVert"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686344" y="609440"/>
            <a:ext cx="5704127" cy="5492163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49F20F-0C47-5C4A-861E-DFE2280E61DB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15972799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143001" y="1122350"/>
            <a:ext cx="6858000" cy="2387333"/>
          </a:xfrm>
          <a:prstGeom prst="rect">
            <a:avLst/>
          </a:prstGeom>
        </p:spPr>
        <p:txBody>
          <a:bodyPr anchor="b"/>
          <a:lstStyle>
            <a:lvl1pPr algn="ctr">
              <a:defRPr sz="5137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143001" y="3601891"/>
            <a:ext cx="6858000" cy="16554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55"/>
            </a:lvl1pPr>
            <a:lvl2pPr marL="391409" indent="0" algn="ctr">
              <a:buNone/>
              <a:defRPr sz="1712"/>
            </a:lvl2pPr>
            <a:lvl3pPr marL="782818" indent="0" algn="ctr">
              <a:buNone/>
              <a:defRPr sz="1541"/>
            </a:lvl3pPr>
            <a:lvl4pPr marL="1174227" indent="0" algn="ctr">
              <a:buNone/>
              <a:defRPr sz="1370"/>
            </a:lvl4pPr>
            <a:lvl5pPr marL="1565636" indent="0" algn="ctr">
              <a:buNone/>
              <a:defRPr sz="1370"/>
            </a:lvl5pPr>
            <a:lvl6pPr marL="1957045" indent="0" algn="ctr">
              <a:buNone/>
              <a:defRPr sz="1370"/>
            </a:lvl6pPr>
            <a:lvl7pPr marL="2348454" indent="0" algn="ctr">
              <a:buNone/>
              <a:defRPr sz="1370"/>
            </a:lvl7pPr>
            <a:lvl8pPr marL="2739862" indent="0" algn="ctr">
              <a:buNone/>
              <a:defRPr sz="1370"/>
            </a:lvl8pPr>
            <a:lvl9pPr marL="3131271" indent="0" algn="ctr">
              <a:buNone/>
              <a:defRPr sz="137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29262" y="1825439"/>
            <a:ext cx="7885477" cy="43510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3826" y="1710178"/>
            <a:ext cx="7886835" cy="2852697"/>
          </a:xfrm>
          <a:prstGeom prst="rect">
            <a:avLst/>
          </a:prstGeom>
        </p:spPr>
        <p:txBody>
          <a:bodyPr anchor="b"/>
          <a:lstStyle>
            <a:lvl1pPr>
              <a:defRPr sz="5137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23826" y="4588810"/>
            <a:ext cx="7886835" cy="15012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55"/>
            </a:lvl1pPr>
            <a:lvl2pPr marL="391409" indent="0">
              <a:buNone/>
              <a:defRPr sz="1712"/>
            </a:lvl2pPr>
            <a:lvl3pPr marL="782818" indent="0">
              <a:buNone/>
              <a:defRPr sz="1541"/>
            </a:lvl3pPr>
            <a:lvl4pPr marL="1174227" indent="0">
              <a:buNone/>
              <a:defRPr sz="1370"/>
            </a:lvl4pPr>
            <a:lvl5pPr marL="1565636" indent="0">
              <a:buNone/>
              <a:defRPr sz="1370"/>
            </a:lvl5pPr>
            <a:lvl6pPr marL="1957045" indent="0">
              <a:buNone/>
              <a:defRPr sz="1370"/>
            </a:lvl6pPr>
            <a:lvl7pPr marL="2348454" indent="0">
              <a:buNone/>
              <a:defRPr sz="1370"/>
            </a:lvl7pPr>
            <a:lvl8pPr marL="2739862" indent="0">
              <a:buNone/>
              <a:defRPr sz="1370"/>
            </a:lvl8pPr>
            <a:lvl9pPr marL="3131271" indent="0">
              <a:buNone/>
              <a:defRPr sz="137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629263" y="1825439"/>
            <a:ext cx="3877501" cy="43510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37237" y="1825439"/>
            <a:ext cx="3877502" cy="43510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364512"/>
            <a:ext cx="7886835" cy="13254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29262" y="1681363"/>
            <a:ext cx="3869347" cy="82411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55" b="1"/>
            </a:lvl1pPr>
            <a:lvl2pPr marL="391409" indent="0">
              <a:buNone/>
              <a:defRPr sz="1712" b="1"/>
            </a:lvl2pPr>
            <a:lvl3pPr marL="782818" indent="0">
              <a:buNone/>
              <a:defRPr sz="1541" b="1"/>
            </a:lvl3pPr>
            <a:lvl4pPr marL="1174227" indent="0">
              <a:buNone/>
              <a:defRPr sz="1370" b="1"/>
            </a:lvl4pPr>
            <a:lvl5pPr marL="1565636" indent="0">
              <a:buNone/>
              <a:defRPr sz="1370" b="1"/>
            </a:lvl5pPr>
            <a:lvl6pPr marL="1957045" indent="0">
              <a:buNone/>
              <a:defRPr sz="1370" b="1"/>
            </a:lvl6pPr>
            <a:lvl7pPr marL="2348454" indent="0">
              <a:buNone/>
              <a:defRPr sz="1370" b="1"/>
            </a:lvl7pPr>
            <a:lvl8pPr marL="2739862" indent="0">
              <a:buNone/>
              <a:defRPr sz="1370" b="1"/>
            </a:lvl8pPr>
            <a:lvl9pPr marL="3131271" indent="0">
              <a:buNone/>
              <a:defRPr sz="137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29262" y="2505476"/>
            <a:ext cx="3869347" cy="36840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29082" y="1681363"/>
            <a:ext cx="3887015" cy="82411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55" b="1"/>
            </a:lvl1pPr>
            <a:lvl2pPr marL="391409" indent="0">
              <a:buNone/>
              <a:defRPr sz="1712" b="1"/>
            </a:lvl2pPr>
            <a:lvl3pPr marL="782818" indent="0">
              <a:buNone/>
              <a:defRPr sz="1541" b="1"/>
            </a:lvl3pPr>
            <a:lvl4pPr marL="1174227" indent="0">
              <a:buNone/>
              <a:defRPr sz="1370" b="1"/>
            </a:lvl4pPr>
            <a:lvl5pPr marL="1565636" indent="0">
              <a:buNone/>
              <a:defRPr sz="1370" b="1"/>
            </a:lvl5pPr>
            <a:lvl6pPr marL="1957045" indent="0">
              <a:buNone/>
              <a:defRPr sz="1370" b="1"/>
            </a:lvl6pPr>
            <a:lvl7pPr marL="2348454" indent="0">
              <a:buNone/>
              <a:defRPr sz="1370" b="1"/>
            </a:lvl7pPr>
            <a:lvl8pPr marL="2739862" indent="0">
              <a:buNone/>
              <a:defRPr sz="1370" b="1"/>
            </a:lvl8pPr>
            <a:lvl9pPr marL="3131271" indent="0">
              <a:buNone/>
              <a:defRPr sz="137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29082" y="2505476"/>
            <a:ext cx="3887015" cy="36840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3826" y="1710178"/>
            <a:ext cx="7886835" cy="2852697"/>
          </a:xfrm>
          <a:prstGeom prst="rect">
            <a:avLst/>
          </a:prstGeom>
        </p:spPr>
        <p:txBody>
          <a:bodyPr anchor="b"/>
          <a:lstStyle>
            <a:lvl1pPr>
              <a:defRPr sz="5137"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23826" y="4588810"/>
            <a:ext cx="7886835" cy="15012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55"/>
            </a:lvl1pPr>
            <a:lvl2pPr marL="391409" indent="0">
              <a:buNone/>
              <a:defRPr sz="1712"/>
            </a:lvl2pPr>
            <a:lvl3pPr marL="782818" indent="0">
              <a:buNone/>
              <a:defRPr sz="1541"/>
            </a:lvl3pPr>
            <a:lvl4pPr marL="1174227" indent="0">
              <a:buNone/>
              <a:defRPr sz="1370"/>
            </a:lvl4pPr>
            <a:lvl5pPr marL="1565636" indent="0">
              <a:buNone/>
              <a:defRPr sz="1370"/>
            </a:lvl5pPr>
            <a:lvl6pPr marL="1957045" indent="0">
              <a:buNone/>
              <a:defRPr sz="1370"/>
            </a:lvl6pPr>
            <a:lvl7pPr marL="2348454" indent="0">
              <a:buNone/>
              <a:defRPr sz="1370"/>
            </a:lvl7pPr>
            <a:lvl8pPr marL="2739862" indent="0">
              <a:buNone/>
              <a:defRPr sz="1370"/>
            </a:lvl8pPr>
            <a:lvl9pPr marL="3131271" indent="0">
              <a:buNone/>
              <a:defRPr sz="137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806865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456720"/>
            <a:ext cx="2949239" cy="1600680"/>
          </a:xfrm>
          <a:prstGeom prst="rect">
            <a:avLst/>
          </a:prstGeom>
        </p:spPr>
        <p:txBody>
          <a:bodyPr anchor="b"/>
          <a:lstStyle>
            <a:lvl1pPr>
              <a:defRPr sz="274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887016" y="986919"/>
            <a:ext cx="4629082" cy="4874078"/>
          </a:xfrm>
          <a:prstGeom prst="rect">
            <a:avLst/>
          </a:prstGeom>
        </p:spPr>
        <p:txBody>
          <a:bodyPr/>
          <a:lstStyle>
            <a:lvl1pPr>
              <a:defRPr sz="2740"/>
            </a:lvl1pPr>
            <a:lvl2pPr>
              <a:defRPr sz="2397"/>
            </a:lvl2pPr>
            <a:lvl3pPr>
              <a:defRPr sz="2055"/>
            </a:lvl3pPr>
            <a:lvl4pPr>
              <a:defRPr sz="1712"/>
            </a:lvl4pPr>
            <a:lvl5pPr>
              <a:defRPr sz="1712"/>
            </a:lvl5pPr>
            <a:lvl6pPr>
              <a:defRPr sz="1712"/>
            </a:lvl6pPr>
            <a:lvl7pPr>
              <a:defRPr sz="1712"/>
            </a:lvl7pPr>
            <a:lvl8pPr>
              <a:defRPr sz="1712"/>
            </a:lvl8pPr>
            <a:lvl9pPr>
              <a:defRPr sz="171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29262" y="2057401"/>
            <a:ext cx="2949239" cy="3812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70"/>
            </a:lvl1pPr>
            <a:lvl2pPr marL="391409" indent="0">
              <a:buNone/>
              <a:defRPr sz="1199"/>
            </a:lvl2pPr>
            <a:lvl3pPr marL="782818" indent="0">
              <a:buNone/>
              <a:defRPr sz="1027"/>
            </a:lvl3pPr>
            <a:lvl4pPr marL="1174227" indent="0">
              <a:buNone/>
              <a:defRPr sz="856"/>
            </a:lvl4pPr>
            <a:lvl5pPr marL="1565636" indent="0">
              <a:buNone/>
              <a:defRPr sz="856"/>
            </a:lvl5pPr>
            <a:lvl6pPr marL="1957045" indent="0">
              <a:buNone/>
              <a:defRPr sz="856"/>
            </a:lvl6pPr>
            <a:lvl7pPr marL="2348454" indent="0">
              <a:buNone/>
              <a:defRPr sz="856"/>
            </a:lvl7pPr>
            <a:lvl8pPr marL="2739862" indent="0">
              <a:buNone/>
              <a:defRPr sz="856"/>
            </a:lvl8pPr>
            <a:lvl9pPr marL="3131271" indent="0">
              <a:buNone/>
              <a:defRPr sz="85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456720"/>
            <a:ext cx="2949239" cy="1600680"/>
          </a:xfrm>
          <a:prstGeom prst="rect">
            <a:avLst/>
          </a:prstGeom>
        </p:spPr>
        <p:txBody>
          <a:bodyPr anchor="b"/>
          <a:lstStyle>
            <a:lvl1pPr>
              <a:defRPr sz="274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3887016" y="986919"/>
            <a:ext cx="4629082" cy="4874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40"/>
            </a:lvl1pPr>
            <a:lvl2pPr marL="391409" indent="0">
              <a:buNone/>
              <a:defRPr sz="2397"/>
            </a:lvl2pPr>
            <a:lvl3pPr marL="782818" indent="0">
              <a:buNone/>
              <a:defRPr sz="2055"/>
            </a:lvl3pPr>
            <a:lvl4pPr marL="1174227" indent="0">
              <a:buNone/>
              <a:defRPr sz="1712"/>
            </a:lvl4pPr>
            <a:lvl5pPr marL="1565636" indent="0">
              <a:buNone/>
              <a:defRPr sz="1712"/>
            </a:lvl5pPr>
            <a:lvl6pPr marL="1957045" indent="0">
              <a:buNone/>
              <a:defRPr sz="1712"/>
            </a:lvl6pPr>
            <a:lvl7pPr marL="2348454" indent="0">
              <a:buNone/>
              <a:defRPr sz="1712"/>
            </a:lvl7pPr>
            <a:lvl8pPr marL="2739862" indent="0">
              <a:buNone/>
              <a:defRPr sz="1712"/>
            </a:lvl8pPr>
            <a:lvl9pPr marL="3131271" indent="0">
              <a:buNone/>
              <a:defRPr sz="1712"/>
            </a:lvl9pPr>
          </a:lstStyle>
          <a:p>
            <a:pPr lvl="0"/>
            <a:r>
              <a:rPr lang="en-US" noProof="0">
                <a:sym typeface="Arial" panose="020B0604020202020204" pitchFamily="34" charset="0"/>
              </a:rPr>
              <a:t>Drag picture to placeholder or click icon to add</a:t>
            </a:r>
            <a:endParaRPr lang="pl-PL" noProof="0">
              <a:sym typeface="Arial" panose="020B0604020202020204" pitchFamily="34" charset="0"/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29262" y="2057401"/>
            <a:ext cx="2949239" cy="3812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70"/>
            </a:lvl1pPr>
            <a:lvl2pPr marL="391409" indent="0">
              <a:buNone/>
              <a:defRPr sz="1199"/>
            </a:lvl2pPr>
            <a:lvl3pPr marL="782818" indent="0">
              <a:buNone/>
              <a:defRPr sz="1027"/>
            </a:lvl3pPr>
            <a:lvl4pPr marL="1174227" indent="0">
              <a:buNone/>
              <a:defRPr sz="856"/>
            </a:lvl4pPr>
            <a:lvl5pPr marL="1565636" indent="0">
              <a:buNone/>
              <a:defRPr sz="856"/>
            </a:lvl5pPr>
            <a:lvl6pPr marL="1957045" indent="0">
              <a:buNone/>
              <a:defRPr sz="856"/>
            </a:lvl6pPr>
            <a:lvl7pPr marL="2348454" indent="0">
              <a:buNone/>
              <a:defRPr sz="856"/>
            </a:lvl7pPr>
            <a:lvl8pPr marL="2739862" indent="0">
              <a:buNone/>
              <a:defRPr sz="856"/>
            </a:lvl8pPr>
            <a:lvl9pPr marL="3131271" indent="0">
              <a:buNone/>
              <a:defRPr sz="85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629262" y="1825439"/>
            <a:ext cx="7885477" cy="435108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544049" y="364512"/>
            <a:ext cx="1970690" cy="581201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629262" y="364512"/>
            <a:ext cx="5784314" cy="581201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143001" y="1122350"/>
            <a:ext cx="6858000" cy="2387333"/>
          </a:xfrm>
        </p:spPr>
        <p:txBody>
          <a:bodyPr anchor="b"/>
          <a:lstStyle>
            <a:lvl1pPr algn="ctr">
              <a:defRPr sz="5137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143001" y="3601891"/>
            <a:ext cx="6858000" cy="1655429"/>
          </a:xfrm>
        </p:spPr>
        <p:txBody>
          <a:bodyPr/>
          <a:lstStyle>
            <a:lvl1pPr marL="0" indent="0" algn="ctr">
              <a:buNone/>
              <a:defRPr sz="2055"/>
            </a:lvl1pPr>
            <a:lvl2pPr marL="391409" indent="0" algn="ctr">
              <a:buNone/>
              <a:defRPr sz="1712"/>
            </a:lvl2pPr>
            <a:lvl3pPr marL="782818" indent="0" algn="ctr">
              <a:buNone/>
              <a:defRPr sz="1541"/>
            </a:lvl3pPr>
            <a:lvl4pPr marL="1174227" indent="0" algn="ctr">
              <a:buNone/>
              <a:defRPr sz="1370"/>
            </a:lvl4pPr>
            <a:lvl5pPr marL="1565636" indent="0" algn="ctr">
              <a:buNone/>
              <a:defRPr sz="1370"/>
            </a:lvl5pPr>
            <a:lvl6pPr marL="1957045" indent="0" algn="ctr">
              <a:buNone/>
              <a:defRPr sz="1370"/>
            </a:lvl6pPr>
            <a:lvl7pPr marL="2348454" indent="0" algn="ctr">
              <a:buNone/>
              <a:defRPr sz="1370"/>
            </a:lvl7pPr>
            <a:lvl8pPr marL="2739862" indent="0" algn="ctr">
              <a:buNone/>
              <a:defRPr sz="1370"/>
            </a:lvl8pPr>
            <a:lvl9pPr marL="3131271" indent="0" algn="ctr">
              <a:buNone/>
              <a:defRPr sz="137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3867E1-25C3-7744-B39C-46F02973C8D3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D7CFE7-51F9-F14B-A268-D15AC3030C72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3826" y="1710178"/>
            <a:ext cx="7886835" cy="2852697"/>
          </a:xfrm>
        </p:spPr>
        <p:txBody>
          <a:bodyPr anchor="b"/>
          <a:lstStyle>
            <a:lvl1pPr>
              <a:defRPr sz="5137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23826" y="4588810"/>
            <a:ext cx="7886835" cy="1501268"/>
          </a:xfrm>
        </p:spPr>
        <p:txBody>
          <a:bodyPr/>
          <a:lstStyle>
            <a:lvl1pPr marL="0" indent="0">
              <a:buNone/>
              <a:defRPr sz="2055"/>
            </a:lvl1pPr>
            <a:lvl2pPr marL="391409" indent="0">
              <a:buNone/>
              <a:defRPr sz="1712"/>
            </a:lvl2pPr>
            <a:lvl3pPr marL="782818" indent="0">
              <a:buNone/>
              <a:defRPr sz="1541"/>
            </a:lvl3pPr>
            <a:lvl4pPr marL="1174227" indent="0">
              <a:buNone/>
              <a:defRPr sz="1370"/>
            </a:lvl4pPr>
            <a:lvl5pPr marL="1565636" indent="0">
              <a:buNone/>
              <a:defRPr sz="1370"/>
            </a:lvl5pPr>
            <a:lvl6pPr marL="1957045" indent="0">
              <a:buNone/>
              <a:defRPr sz="1370"/>
            </a:lvl6pPr>
            <a:lvl7pPr marL="2348454" indent="0">
              <a:buNone/>
              <a:defRPr sz="1370"/>
            </a:lvl7pPr>
            <a:lvl8pPr marL="2739862" indent="0">
              <a:buNone/>
              <a:defRPr sz="1370"/>
            </a:lvl8pPr>
            <a:lvl9pPr marL="3131271" indent="0">
              <a:buNone/>
              <a:defRPr sz="137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2B8832-54A5-494F-B3EA-68CD5BC89DD9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686344" y="1982481"/>
            <a:ext cx="3823138" cy="4119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39955" y="1982481"/>
            <a:ext cx="3824497" cy="4119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F4CB1A-4598-BF46-A17C-1F60AC2A569A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364512"/>
            <a:ext cx="7886835" cy="13254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29262" y="1681363"/>
            <a:ext cx="3869347" cy="824113"/>
          </a:xfrm>
        </p:spPr>
        <p:txBody>
          <a:bodyPr anchor="b"/>
          <a:lstStyle>
            <a:lvl1pPr marL="0" indent="0">
              <a:buNone/>
              <a:defRPr sz="2055" b="1"/>
            </a:lvl1pPr>
            <a:lvl2pPr marL="391409" indent="0">
              <a:buNone/>
              <a:defRPr sz="1712" b="1"/>
            </a:lvl2pPr>
            <a:lvl3pPr marL="782818" indent="0">
              <a:buNone/>
              <a:defRPr sz="1541" b="1"/>
            </a:lvl3pPr>
            <a:lvl4pPr marL="1174227" indent="0">
              <a:buNone/>
              <a:defRPr sz="1370" b="1"/>
            </a:lvl4pPr>
            <a:lvl5pPr marL="1565636" indent="0">
              <a:buNone/>
              <a:defRPr sz="1370" b="1"/>
            </a:lvl5pPr>
            <a:lvl6pPr marL="1957045" indent="0">
              <a:buNone/>
              <a:defRPr sz="1370" b="1"/>
            </a:lvl6pPr>
            <a:lvl7pPr marL="2348454" indent="0">
              <a:buNone/>
              <a:defRPr sz="1370" b="1"/>
            </a:lvl7pPr>
            <a:lvl8pPr marL="2739862" indent="0">
              <a:buNone/>
              <a:defRPr sz="1370" b="1"/>
            </a:lvl8pPr>
            <a:lvl9pPr marL="3131271" indent="0">
              <a:buNone/>
              <a:defRPr sz="137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29262" y="2505476"/>
            <a:ext cx="3869347" cy="36840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29082" y="1681363"/>
            <a:ext cx="3887015" cy="824113"/>
          </a:xfrm>
        </p:spPr>
        <p:txBody>
          <a:bodyPr anchor="b"/>
          <a:lstStyle>
            <a:lvl1pPr marL="0" indent="0">
              <a:buNone/>
              <a:defRPr sz="2055" b="1"/>
            </a:lvl1pPr>
            <a:lvl2pPr marL="391409" indent="0">
              <a:buNone/>
              <a:defRPr sz="1712" b="1"/>
            </a:lvl2pPr>
            <a:lvl3pPr marL="782818" indent="0">
              <a:buNone/>
              <a:defRPr sz="1541" b="1"/>
            </a:lvl3pPr>
            <a:lvl4pPr marL="1174227" indent="0">
              <a:buNone/>
              <a:defRPr sz="1370" b="1"/>
            </a:lvl4pPr>
            <a:lvl5pPr marL="1565636" indent="0">
              <a:buNone/>
              <a:defRPr sz="1370" b="1"/>
            </a:lvl5pPr>
            <a:lvl6pPr marL="1957045" indent="0">
              <a:buNone/>
              <a:defRPr sz="1370" b="1"/>
            </a:lvl6pPr>
            <a:lvl7pPr marL="2348454" indent="0">
              <a:buNone/>
              <a:defRPr sz="1370" b="1"/>
            </a:lvl7pPr>
            <a:lvl8pPr marL="2739862" indent="0">
              <a:buNone/>
              <a:defRPr sz="1370" b="1"/>
            </a:lvl8pPr>
            <a:lvl9pPr marL="3131271" indent="0">
              <a:buNone/>
              <a:defRPr sz="137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29082" y="2505476"/>
            <a:ext cx="3887015" cy="36840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627245-B88B-2244-B417-448648E1DA6E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</p:spPr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629263" y="1825439"/>
            <a:ext cx="3877501" cy="43510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37237" y="1825439"/>
            <a:ext cx="3877502" cy="43510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6598494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8F773A-4241-994E-A530-ECF245324ADA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B63D86-A5EB-EE4F-B7D3-7245406AF4D9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456720"/>
            <a:ext cx="2949239" cy="1600680"/>
          </a:xfrm>
        </p:spPr>
        <p:txBody>
          <a:bodyPr anchor="b"/>
          <a:lstStyle>
            <a:lvl1pPr>
              <a:defRPr sz="274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887016" y="986919"/>
            <a:ext cx="4629082" cy="4874078"/>
          </a:xfrm>
        </p:spPr>
        <p:txBody>
          <a:bodyPr/>
          <a:lstStyle>
            <a:lvl1pPr>
              <a:defRPr sz="2740"/>
            </a:lvl1pPr>
            <a:lvl2pPr>
              <a:defRPr sz="2397"/>
            </a:lvl2pPr>
            <a:lvl3pPr>
              <a:defRPr sz="2055"/>
            </a:lvl3pPr>
            <a:lvl4pPr>
              <a:defRPr sz="1712"/>
            </a:lvl4pPr>
            <a:lvl5pPr>
              <a:defRPr sz="1712"/>
            </a:lvl5pPr>
            <a:lvl6pPr>
              <a:defRPr sz="1712"/>
            </a:lvl6pPr>
            <a:lvl7pPr>
              <a:defRPr sz="1712"/>
            </a:lvl7pPr>
            <a:lvl8pPr>
              <a:defRPr sz="1712"/>
            </a:lvl8pPr>
            <a:lvl9pPr>
              <a:defRPr sz="171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29262" y="2057401"/>
            <a:ext cx="2949239" cy="3812241"/>
          </a:xfrm>
        </p:spPr>
        <p:txBody>
          <a:bodyPr/>
          <a:lstStyle>
            <a:lvl1pPr marL="0" indent="0">
              <a:buNone/>
              <a:defRPr sz="1370"/>
            </a:lvl1pPr>
            <a:lvl2pPr marL="391409" indent="0">
              <a:buNone/>
              <a:defRPr sz="1199"/>
            </a:lvl2pPr>
            <a:lvl3pPr marL="782818" indent="0">
              <a:buNone/>
              <a:defRPr sz="1027"/>
            </a:lvl3pPr>
            <a:lvl4pPr marL="1174227" indent="0">
              <a:buNone/>
              <a:defRPr sz="856"/>
            </a:lvl4pPr>
            <a:lvl5pPr marL="1565636" indent="0">
              <a:buNone/>
              <a:defRPr sz="856"/>
            </a:lvl5pPr>
            <a:lvl6pPr marL="1957045" indent="0">
              <a:buNone/>
              <a:defRPr sz="856"/>
            </a:lvl6pPr>
            <a:lvl7pPr marL="2348454" indent="0">
              <a:buNone/>
              <a:defRPr sz="856"/>
            </a:lvl7pPr>
            <a:lvl8pPr marL="2739862" indent="0">
              <a:buNone/>
              <a:defRPr sz="856"/>
            </a:lvl8pPr>
            <a:lvl9pPr marL="3131271" indent="0">
              <a:buNone/>
              <a:defRPr sz="85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0E4F20-2F5F-494A-ACBD-709E94B17B9D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456720"/>
            <a:ext cx="2949239" cy="1600680"/>
          </a:xfrm>
        </p:spPr>
        <p:txBody>
          <a:bodyPr anchor="b"/>
          <a:lstStyle>
            <a:lvl1pPr>
              <a:defRPr sz="274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3887016" y="986919"/>
            <a:ext cx="4629082" cy="4874078"/>
          </a:xfrm>
        </p:spPr>
        <p:txBody>
          <a:bodyPr/>
          <a:lstStyle>
            <a:lvl1pPr marL="0" indent="0">
              <a:buNone/>
              <a:defRPr sz="2740"/>
            </a:lvl1pPr>
            <a:lvl2pPr marL="391409" indent="0">
              <a:buNone/>
              <a:defRPr sz="2397"/>
            </a:lvl2pPr>
            <a:lvl3pPr marL="782818" indent="0">
              <a:buNone/>
              <a:defRPr sz="2055"/>
            </a:lvl3pPr>
            <a:lvl4pPr marL="1174227" indent="0">
              <a:buNone/>
              <a:defRPr sz="1712"/>
            </a:lvl4pPr>
            <a:lvl5pPr marL="1565636" indent="0">
              <a:buNone/>
              <a:defRPr sz="1712"/>
            </a:lvl5pPr>
            <a:lvl6pPr marL="1957045" indent="0">
              <a:buNone/>
              <a:defRPr sz="1712"/>
            </a:lvl6pPr>
            <a:lvl7pPr marL="2348454" indent="0">
              <a:buNone/>
              <a:defRPr sz="1712"/>
            </a:lvl7pPr>
            <a:lvl8pPr marL="2739862" indent="0">
              <a:buNone/>
              <a:defRPr sz="1712"/>
            </a:lvl8pPr>
            <a:lvl9pPr marL="3131271" indent="0">
              <a:buNone/>
              <a:defRPr sz="1712"/>
            </a:lvl9pPr>
          </a:lstStyle>
          <a:p>
            <a:pPr lvl="0"/>
            <a:r>
              <a:rPr lang="en-US" noProof="0">
                <a:sym typeface="Arial" panose="020B0604020202020204" pitchFamily="34" charset="0"/>
              </a:rPr>
              <a:t>Drag picture to placeholder or click icon to add</a:t>
            </a:r>
            <a:endParaRPr lang="pl-PL" noProof="0">
              <a:sym typeface="Arial" panose="020B0604020202020204" pitchFamily="34" charset="0"/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29262" y="2057401"/>
            <a:ext cx="2949239" cy="3812241"/>
          </a:xfrm>
        </p:spPr>
        <p:txBody>
          <a:bodyPr/>
          <a:lstStyle>
            <a:lvl1pPr marL="0" indent="0">
              <a:buNone/>
              <a:defRPr sz="1370"/>
            </a:lvl1pPr>
            <a:lvl2pPr marL="391409" indent="0">
              <a:buNone/>
              <a:defRPr sz="1199"/>
            </a:lvl2pPr>
            <a:lvl3pPr marL="782818" indent="0">
              <a:buNone/>
              <a:defRPr sz="1027"/>
            </a:lvl3pPr>
            <a:lvl4pPr marL="1174227" indent="0">
              <a:buNone/>
              <a:defRPr sz="856"/>
            </a:lvl4pPr>
            <a:lvl5pPr marL="1565636" indent="0">
              <a:buNone/>
              <a:defRPr sz="856"/>
            </a:lvl5pPr>
            <a:lvl6pPr marL="1957045" indent="0">
              <a:buNone/>
              <a:defRPr sz="856"/>
            </a:lvl6pPr>
            <a:lvl7pPr marL="2348454" indent="0">
              <a:buNone/>
              <a:defRPr sz="856"/>
            </a:lvl7pPr>
            <a:lvl8pPr marL="2739862" indent="0">
              <a:buNone/>
              <a:defRPr sz="856"/>
            </a:lvl8pPr>
            <a:lvl9pPr marL="3131271" indent="0">
              <a:buNone/>
              <a:defRPr sz="85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1F268C-7FA9-FB42-ADF7-DC05413C1CC4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AEBE86-6EA5-BD49-A90A-19F1E66FAE67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520944" y="609440"/>
            <a:ext cx="1943508" cy="5492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686344" y="609440"/>
            <a:ext cx="5704127" cy="5492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124694-37E9-2046-8CAD-CB53D98724BA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143001" y="1122350"/>
            <a:ext cx="6858000" cy="2387333"/>
          </a:xfrm>
        </p:spPr>
        <p:txBody>
          <a:bodyPr anchor="b"/>
          <a:lstStyle>
            <a:lvl1pPr algn="ctr">
              <a:defRPr sz="5137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143001" y="3601891"/>
            <a:ext cx="6858000" cy="1655429"/>
          </a:xfrm>
        </p:spPr>
        <p:txBody>
          <a:bodyPr/>
          <a:lstStyle>
            <a:lvl1pPr marL="0" indent="0" algn="ctr">
              <a:buNone/>
              <a:defRPr sz="2055"/>
            </a:lvl1pPr>
            <a:lvl2pPr marL="391409" indent="0" algn="ctr">
              <a:buNone/>
              <a:defRPr sz="1712"/>
            </a:lvl2pPr>
            <a:lvl3pPr marL="782818" indent="0" algn="ctr">
              <a:buNone/>
              <a:defRPr sz="1541"/>
            </a:lvl3pPr>
            <a:lvl4pPr marL="1174227" indent="0" algn="ctr">
              <a:buNone/>
              <a:defRPr sz="1370"/>
            </a:lvl4pPr>
            <a:lvl5pPr marL="1565636" indent="0" algn="ctr">
              <a:buNone/>
              <a:defRPr sz="1370"/>
            </a:lvl5pPr>
            <a:lvl6pPr marL="1957045" indent="0" algn="ctr">
              <a:buNone/>
              <a:defRPr sz="1370"/>
            </a:lvl6pPr>
            <a:lvl7pPr marL="2348454" indent="0" algn="ctr">
              <a:buNone/>
              <a:defRPr sz="1370"/>
            </a:lvl7pPr>
            <a:lvl8pPr marL="2739862" indent="0" algn="ctr">
              <a:buNone/>
              <a:defRPr sz="1370"/>
            </a:lvl8pPr>
            <a:lvl9pPr marL="3131271" indent="0" algn="ctr">
              <a:buNone/>
              <a:defRPr sz="137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C133D5-54B1-FA4B-AE27-655349F597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979564-50FA-3A43-A735-5B242665E24A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3926278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D74D2E-9385-E543-8857-72605689C8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5EC3799-ED65-654B-9A49-C1DB7752E35A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753848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3826" y="1710178"/>
            <a:ext cx="7886835" cy="2852697"/>
          </a:xfrm>
        </p:spPr>
        <p:txBody>
          <a:bodyPr anchor="b"/>
          <a:lstStyle>
            <a:lvl1pPr>
              <a:defRPr sz="5137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23826" y="4588810"/>
            <a:ext cx="7886835" cy="1501268"/>
          </a:xfrm>
        </p:spPr>
        <p:txBody>
          <a:bodyPr/>
          <a:lstStyle>
            <a:lvl1pPr marL="0" indent="0">
              <a:buNone/>
              <a:defRPr sz="2055"/>
            </a:lvl1pPr>
            <a:lvl2pPr marL="391409" indent="0">
              <a:buNone/>
              <a:defRPr sz="1712"/>
            </a:lvl2pPr>
            <a:lvl3pPr marL="782818" indent="0">
              <a:buNone/>
              <a:defRPr sz="1541"/>
            </a:lvl3pPr>
            <a:lvl4pPr marL="1174227" indent="0">
              <a:buNone/>
              <a:defRPr sz="1370"/>
            </a:lvl4pPr>
            <a:lvl5pPr marL="1565636" indent="0">
              <a:buNone/>
              <a:defRPr sz="1370"/>
            </a:lvl5pPr>
            <a:lvl6pPr marL="1957045" indent="0">
              <a:buNone/>
              <a:defRPr sz="1370"/>
            </a:lvl6pPr>
            <a:lvl7pPr marL="2348454" indent="0">
              <a:buNone/>
              <a:defRPr sz="1370"/>
            </a:lvl7pPr>
            <a:lvl8pPr marL="2739862" indent="0">
              <a:buNone/>
              <a:defRPr sz="1370"/>
            </a:lvl8pPr>
            <a:lvl9pPr marL="3131271" indent="0">
              <a:buNone/>
              <a:defRPr sz="137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6A113D-AF29-184A-BE8B-6F339B5BCE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8387A5-3C3F-C348-BE4D-17EA0CCEE607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4942900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686344" y="1982481"/>
            <a:ext cx="3823138" cy="4119123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39955" y="1982481"/>
            <a:ext cx="3824497" cy="4119123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BF1B719-E7A8-7C4A-BAAE-285C3456C9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E69C22-1F5A-0247-9939-8E5658B5F768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551442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364512"/>
            <a:ext cx="7886835" cy="1325496"/>
          </a:xfrm>
          <a:prstGeom prst="rect">
            <a:avLst/>
          </a:prstGeom>
        </p:spPr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29262" y="1681363"/>
            <a:ext cx="3869347" cy="82411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55" b="1"/>
            </a:lvl1pPr>
            <a:lvl2pPr marL="391409" indent="0">
              <a:buNone/>
              <a:defRPr sz="1712" b="1"/>
            </a:lvl2pPr>
            <a:lvl3pPr marL="782818" indent="0">
              <a:buNone/>
              <a:defRPr sz="1541" b="1"/>
            </a:lvl3pPr>
            <a:lvl4pPr marL="1174227" indent="0">
              <a:buNone/>
              <a:defRPr sz="1370" b="1"/>
            </a:lvl4pPr>
            <a:lvl5pPr marL="1565636" indent="0">
              <a:buNone/>
              <a:defRPr sz="1370" b="1"/>
            </a:lvl5pPr>
            <a:lvl6pPr marL="1957045" indent="0">
              <a:buNone/>
              <a:defRPr sz="1370" b="1"/>
            </a:lvl6pPr>
            <a:lvl7pPr marL="2348454" indent="0">
              <a:buNone/>
              <a:defRPr sz="1370" b="1"/>
            </a:lvl7pPr>
            <a:lvl8pPr marL="2739862" indent="0">
              <a:buNone/>
              <a:defRPr sz="1370" b="1"/>
            </a:lvl8pPr>
            <a:lvl9pPr marL="3131271" indent="0">
              <a:buNone/>
              <a:defRPr sz="137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29262" y="2505476"/>
            <a:ext cx="3869347" cy="36840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29082" y="1681363"/>
            <a:ext cx="3887015" cy="82411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55" b="1"/>
            </a:lvl1pPr>
            <a:lvl2pPr marL="391409" indent="0">
              <a:buNone/>
              <a:defRPr sz="1712" b="1"/>
            </a:lvl2pPr>
            <a:lvl3pPr marL="782818" indent="0">
              <a:buNone/>
              <a:defRPr sz="1541" b="1"/>
            </a:lvl3pPr>
            <a:lvl4pPr marL="1174227" indent="0">
              <a:buNone/>
              <a:defRPr sz="1370" b="1"/>
            </a:lvl4pPr>
            <a:lvl5pPr marL="1565636" indent="0">
              <a:buNone/>
              <a:defRPr sz="1370" b="1"/>
            </a:lvl5pPr>
            <a:lvl6pPr marL="1957045" indent="0">
              <a:buNone/>
              <a:defRPr sz="1370" b="1"/>
            </a:lvl6pPr>
            <a:lvl7pPr marL="2348454" indent="0">
              <a:buNone/>
              <a:defRPr sz="1370" b="1"/>
            </a:lvl7pPr>
            <a:lvl8pPr marL="2739862" indent="0">
              <a:buNone/>
              <a:defRPr sz="1370" b="1"/>
            </a:lvl8pPr>
            <a:lvl9pPr marL="3131271" indent="0">
              <a:buNone/>
              <a:defRPr sz="137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29082" y="2505476"/>
            <a:ext cx="3887015" cy="36840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2416883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364512"/>
            <a:ext cx="7886835" cy="1325496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29262" y="1681363"/>
            <a:ext cx="3869347" cy="824113"/>
          </a:xfrm>
        </p:spPr>
        <p:txBody>
          <a:bodyPr anchor="b"/>
          <a:lstStyle>
            <a:lvl1pPr marL="0" indent="0">
              <a:buNone/>
              <a:defRPr sz="2055" b="1"/>
            </a:lvl1pPr>
            <a:lvl2pPr marL="391409" indent="0">
              <a:buNone/>
              <a:defRPr sz="1712" b="1"/>
            </a:lvl2pPr>
            <a:lvl3pPr marL="782818" indent="0">
              <a:buNone/>
              <a:defRPr sz="1541" b="1"/>
            </a:lvl3pPr>
            <a:lvl4pPr marL="1174227" indent="0">
              <a:buNone/>
              <a:defRPr sz="1370" b="1"/>
            </a:lvl4pPr>
            <a:lvl5pPr marL="1565636" indent="0">
              <a:buNone/>
              <a:defRPr sz="1370" b="1"/>
            </a:lvl5pPr>
            <a:lvl6pPr marL="1957045" indent="0">
              <a:buNone/>
              <a:defRPr sz="1370" b="1"/>
            </a:lvl6pPr>
            <a:lvl7pPr marL="2348454" indent="0">
              <a:buNone/>
              <a:defRPr sz="1370" b="1"/>
            </a:lvl7pPr>
            <a:lvl8pPr marL="2739862" indent="0">
              <a:buNone/>
              <a:defRPr sz="1370" b="1"/>
            </a:lvl8pPr>
            <a:lvl9pPr marL="3131271" indent="0">
              <a:buNone/>
              <a:defRPr sz="137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29262" y="2505476"/>
            <a:ext cx="3869347" cy="3684013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29082" y="1681363"/>
            <a:ext cx="3887015" cy="824113"/>
          </a:xfrm>
        </p:spPr>
        <p:txBody>
          <a:bodyPr anchor="b"/>
          <a:lstStyle>
            <a:lvl1pPr marL="0" indent="0">
              <a:buNone/>
              <a:defRPr sz="2055" b="1"/>
            </a:lvl1pPr>
            <a:lvl2pPr marL="391409" indent="0">
              <a:buNone/>
              <a:defRPr sz="1712" b="1"/>
            </a:lvl2pPr>
            <a:lvl3pPr marL="782818" indent="0">
              <a:buNone/>
              <a:defRPr sz="1541" b="1"/>
            </a:lvl3pPr>
            <a:lvl4pPr marL="1174227" indent="0">
              <a:buNone/>
              <a:defRPr sz="1370" b="1"/>
            </a:lvl4pPr>
            <a:lvl5pPr marL="1565636" indent="0">
              <a:buNone/>
              <a:defRPr sz="1370" b="1"/>
            </a:lvl5pPr>
            <a:lvl6pPr marL="1957045" indent="0">
              <a:buNone/>
              <a:defRPr sz="1370" b="1"/>
            </a:lvl6pPr>
            <a:lvl7pPr marL="2348454" indent="0">
              <a:buNone/>
              <a:defRPr sz="1370" b="1"/>
            </a:lvl7pPr>
            <a:lvl8pPr marL="2739862" indent="0">
              <a:buNone/>
              <a:defRPr sz="1370" b="1"/>
            </a:lvl8pPr>
            <a:lvl9pPr marL="3131271" indent="0">
              <a:buNone/>
              <a:defRPr sz="137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29082" y="2505476"/>
            <a:ext cx="3887015" cy="3684013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CC0080C-307D-A847-8215-6003DFF922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6AA09B-F39D-8D44-989D-D967AD51A15C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61425508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6B958C40-F1D3-834A-988D-3DB44E5A43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9F8B24-4924-B04D-9502-E6E876BAEE85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86112032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57F979A5-327C-8643-A093-57C78B0831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C99C8EF-ED32-2948-8E96-58FA7BCB3207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70926017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456720"/>
            <a:ext cx="2949239" cy="1600680"/>
          </a:xfrm>
        </p:spPr>
        <p:txBody>
          <a:bodyPr anchor="b"/>
          <a:lstStyle>
            <a:lvl1pPr>
              <a:defRPr sz="274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887016" y="986919"/>
            <a:ext cx="4629082" cy="4874078"/>
          </a:xfrm>
        </p:spPr>
        <p:txBody>
          <a:bodyPr/>
          <a:lstStyle>
            <a:lvl1pPr>
              <a:defRPr sz="2740"/>
            </a:lvl1pPr>
            <a:lvl2pPr>
              <a:defRPr sz="2397"/>
            </a:lvl2pPr>
            <a:lvl3pPr>
              <a:defRPr sz="2055"/>
            </a:lvl3pPr>
            <a:lvl4pPr>
              <a:defRPr sz="1712"/>
            </a:lvl4pPr>
            <a:lvl5pPr>
              <a:defRPr sz="1712"/>
            </a:lvl5pPr>
            <a:lvl6pPr>
              <a:defRPr sz="1712"/>
            </a:lvl6pPr>
            <a:lvl7pPr>
              <a:defRPr sz="1712"/>
            </a:lvl7pPr>
            <a:lvl8pPr>
              <a:defRPr sz="1712"/>
            </a:lvl8pPr>
            <a:lvl9pPr>
              <a:defRPr sz="1712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29262" y="2057401"/>
            <a:ext cx="2949239" cy="3812241"/>
          </a:xfrm>
        </p:spPr>
        <p:txBody>
          <a:bodyPr/>
          <a:lstStyle>
            <a:lvl1pPr marL="0" indent="0">
              <a:buNone/>
              <a:defRPr sz="1370"/>
            </a:lvl1pPr>
            <a:lvl2pPr marL="391409" indent="0">
              <a:buNone/>
              <a:defRPr sz="1199"/>
            </a:lvl2pPr>
            <a:lvl3pPr marL="782818" indent="0">
              <a:buNone/>
              <a:defRPr sz="1027"/>
            </a:lvl3pPr>
            <a:lvl4pPr marL="1174227" indent="0">
              <a:buNone/>
              <a:defRPr sz="856"/>
            </a:lvl4pPr>
            <a:lvl5pPr marL="1565636" indent="0">
              <a:buNone/>
              <a:defRPr sz="856"/>
            </a:lvl5pPr>
            <a:lvl6pPr marL="1957045" indent="0">
              <a:buNone/>
              <a:defRPr sz="856"/>
            </a:lvl6pPr>
            <a:lvl7pPr marL="2348454" indent="0">
              <a:buNone/>
              <a:defRPr sz="856"/>
            </a:lvl7pPr>
            <a:lvl8pPr marL="2739862" indent="0">
              <a:buNone/>
              <a:defRPr sz="856"/>
            </a:lvl8pPr>
            <a:lvl9pPr marL="3131271" indent="0">
              <a:buNone/>
              <a:defRPr sz="856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915386F-C288-4441-BB81-51F084BE85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DAFC23-17B7-6F4B-9BAB-401726819F34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92848446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456720"/>
            <a:ext cx="2949239" cy="1600680"/>
          </a:xfrm>
        </p:spPr>
        <p:txBody>
          <a:bodyPr anchor="b"/>
          <a:lstStyle>
            <a:lvl1pPr>
              <a:defRPr sz="274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3887016" y="986919"/>
            <a:ext cx="4629082" cy="4874078"/>
          </a:xfrm>
        </p:spPr>
        <p:txBody>
          <a:bodyPr/>
          <a:lstStyle>
            <a:lvl1pPr marL="0" indent="0">
              <a:buNone/>
              <a:defRPr sz="2740"/>
            </a:lvl1pPr>
            <a:lvl2pPr marL="391409" indent="0">
              <a:buNone/>
              <a:defRPr sz="2397"/>
            </a:lvl2pPr>
            <a:lvl3pPr marL="782818" indent="0">
              <a:buNone/>
              <a:defRPr sz="2055"/>
            </a:lvl3pPr>
            <a:lvl4pPr marL="1174227" indent="0">
              <a:buNone/>
              <a:defRPr sz="1712"/>
            </a:lvl4pPr>
            <a:lvl5pPr marL="1565636" indent="0">
              <a:buNone/>
              <a:defRPr sz="1712"/>
            </a:lvl5pPr>
            <a:lvl6pPr marL="1957045" indent="0">
              <a:buNone/>
              <a:defRPr sz="1712"/>
            </a:lvl6pPr>
            <a:lvl7pPr marL="2348454" indent="0">
              <a:buNone/>
              <a:defRPr sz="1712"/>
            </a:lvl7pPr>
            <a:lvl8pPr marL="2739862" indent="0">
              <a:buNone/>
              <a:defRPr sz="1712"/>
            </a:lvl8pPr>
            <a:lvl9pPr marL="3131271" indent="0">
              <a:buNone/>
              <a:defRPr sz="1712"/>
            </a:lvl9pPr>
          </a:lstStyle>
          <a:p>
            <a:pPr lvl="0"/>
            <a:endParaRPr lang="pl-PL" noProof="0">
              <a:sym typeface="Arial" panose="020B0604020202020204" pitchFamily="34" charset="0"/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29262" y="2057401"/>
            <a:ext cx="2949239" cy="3812241"/>
          </a:xfrm>
        </p:spPr>
        <p:txBody>
          <a:bodyPr/>
          <a:lstStyle>
            <a:lvl1pPr marL="0" indent="0">
              <a:buNone/>
              <a:defRPr sz="1370"/>
            </a:lvl1pPr>
            <a:lvl2pPr marL="391409" indent="0">
              <a:buNone/>
              <a:defRPr sz="1199"/>
            </a:lvl2pPr>
            <a:lvl3pPr marL="782818" indent="0">
              <a:buNone/>
              <a:defRPr sz="1027"/>
            </a:lvl3pPr>
            <a:lvl4pPr marL="1174227" indent="0">
              <a:buNone/>
              <a:defRPr sz="856"/>
            </a:lvl4pPr>
            <a:lvl5pPr marL="1565636" indent="0">
              <a:buNone/>
              <a:defRPr sz="856"/>
            </a:lvl5pPr>
            <a:lvl6pPr marL="1957045" indent="0">
              <a:buNone/>
              <a:defRPr sz="856"/>
            </a:lvl6pPr>
            <a:lvl7pPr marL="2348454" indent="0">
              <a:buNone/>
              <a:defRPr sz="856"/>
            </a:lvl7pPr>
            <a:lvl8pPr marL="2739862" indent="0">
              <a:buNone/>
              <a:defRPr sz="856"/>
            </a:lvl8pPr>
            <a:lvl9pPr marL="3131271" indent="0">
              <a:buNone/>
              <a:defRPr sz="856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DF945CE-633B-384D-BFB5-3FE335DDFC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320775-F2AE-FB49-A2A2-E0262134FFE5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9907161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D855B3-2133-424F-8E86-253E0B03A8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A6EC9C-529B-174F-9B69-AD982696B77D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74662205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520944" y="609440"/>
            <a:ext cx="1943508" cy="5492163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686344" y="609440"/>
            <a:ext cx="5704127" cy="5492163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8199D2-3DEC-B344-9730-6A91F6A13A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6BD4A78-B2AB-9749-9D1C-088B76F67506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805748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</p:spPr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27723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28906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456720"/>
            <a:ext cx="2949239" cy="1600680"/>
          </a:xfrm>
          <a:prstGeom prst="rect">
            <a:avLst/>
          </a:prstGeom>
        </p:spPr>
        <p:txBody>
          <a:bodyPr anchor="b"/>
          <a:lstStyle>
            <a:lvl1pPr>
              <a:defRPr sz="2740"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887016" y="986919"/>
            <a:ext cx="4629082" cy="4874078"/>
          </a:xfrm>
          <a:prstGeom prst="rect">
            <a:avLst/>
          </a:prstGeom>
        </p:spPr>
        <p:txBody>
          <a:bodyPr/>
          <a:lstStyle>
            <a:lvl1pPr>
              <a:defRPr sz="2740"/>
            </a:lvl1pPr>
            <a:lvl2pPr>
              <a:defRPr sz="2397"/>
            </a:lvl2pPr>
            <a:lvl3pPr>
              <a:defRPr sz="2055"/>
            </a:lvl3pPr>
            <a:lvl4pPr>
              <a:defRPr sz="1712"/>
            </a:lvl4pPr>
            <a:lvl5pPr>
              <a:defRPr sz="1712"/>
            </a:lvl5pPr>
            <a:lvl6pPr>
              <a:defRPr sz="1712"/>
            </a:lvl6pPr>
            <a:lvl7pPr>
              <a:defRPr sz="1712"/>
            </a:lvl7pPr>
            <a:lvl8pPr>
              <a:defRPr sz="1712"/>
            </a:lvl8pPr>
            <a:lvl9pPr>
              <a:defRPr sz="1712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29262" y="2057401"/>
            <a:ext cx="2949239" cy="3812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70"/>
            </a:lvl1pPr>
            <a:lvl2pPr marL="391409" indent="0">
              <a:buNone/>
              <a:defRPr sz="1199"/>
            </a:lvl2pPr>
            <a:lvl3pPr marL="782818" indent="0">
              <a:buNone/>
              <a:defRPr sz="1027"/>
            </a:lvl3pPr>
            <a:lvl4pPr marL="1174227" indent="0">
              <a:buNone/>
              <a:defRPr sz="856"/>
            </a:lvl4pPr>
            <a:lvl5pPr marL="1565636" indent="0">
              <a:buNone/>
              <a:defRPr sz="856"/>
            </a:lvl5pPr>
            <a:lvl6pPr marL="1957045" indent="0">
              <a:buNone/>
              <a:defRPr sz="856"/>
            </a:lvl6pPr>
            <a:lvl7pPr marL="2348454" indent="0">
              <a:buNone/>
              <a:defRPr sz="856"/>
            </a:lvl7pPr>
            <a:lvl8pPr marL="2739862" indent="0">
              <a:buNone/>
              <a:defRPr sz="856"/>
            </a:lvl8pPr>
            <a:lvl9pPr marL="3131271" indent="0">
              <a:buNone/>
              <a:defRPr sz="856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74428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456720"/>
            <a:ext cx="2949239" cy="1600680"/>
          </a:xfrm>
          <a:prstGeom prst="rect">
            <a:avLst/>
          </a:prstGeom>
        </p:spPr>
        <p:txBody>
          <a:bodyPr anchor="b"/>
          <a:lstStyle>
            <a:lvl1pPr>
              <a:defRPr sz="2740"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3887016" y="986919"/>
            <a:ext cx="4629082" cy="4874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40"/>
            </a:lvl1pPr>
            <a:lvl2pPr marL="391409" indent="0">
              <a:buNone/>
              <a:defRPr sz="2397"/>
            </a:lvl2pPr>
            <a:lvl3pPr marL="782818" indent="0">
              <a:buNone/>
              <a:defRPr sz="2055"/>
            </a:lvl3pPr>
            <a:lvl4pPr marL="1174227" indent="0">
              <a:buNone/>
              <a:defRPr sz="1712"/>
            </a:lvl4pPr>
            <a:lvl5pPr marL="1565636" indent="0">
              <a:buNone/>
              <a:defRPr sz="1712"/>
            </a:lvl5pPr>
            <a:lvl6pPr marL="1957045" indent="0">
              <a:buNone/>
              <a:defRPr sz="1712"/>
            </a:lvl6pPr>
            <a:lvl7pPr marL="2348454" indent="0">
              <a:buNone/>
              <a:defRPr sz="1712"/>
            </a:lvl7pPr>
            <a:lvl8pPr marL="2739862" indent="0">
              <a:buNone/>
              <a:defRPr sz="1712"/>
            </a:lvl8pPr>
            <a:lvl9pPr marL="3131271" indent="0">
              <a:buNone/>
              <a:defRPr sz="1712"/>
            </a:lvl9pPr>
          </a:lstStyle>
          <a:p>
            <a:pPr lvl="0"/>
            <a:r>
              <a:rPr lang="pl-PL" noProof="0">
                <a:sym typeface="Arial" panose="020B0604020202020204" pitchFamily="34" charset="0"/>
              </a:rPr>
              <a:t>Przeciągnij obraz na symbol zastępczy lub kliknij ikonę, aby go dodać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29262" y="2057401"/>
            <a:ext cx="2949239" cy="3812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70"/>
            </a:lvl1pPr>
            <a:lvl2pPr marL="391409" indent="0">
              <a:buNone/>
              <a:defRPr sz="1199"/>
            </a:lvl2pPr>
            <a:lvl3pPr marL="782818" indent="0">
              <a:buNone/>
              <a:defRPr sz="1027"/>
            </a:lvl3pPr>
            <a:lvl4pPr marL="1174227" indent="0">
              <a:buNone/>
              <a:defRPr sz="856"/>
            </a:lvl4pPr>
            <a:lvl5pPr marL="1565636" indent="0">
              <a:buNone/>
              <a:defRPr sz="856"/>
            </a:lvl5pPr>
            <a:lvl6pPr marL="1957045" indent="0">
              <a:buNone/>
              <a:defRPr sz="856"/>
            </a:lvl6pPr>
            <a:lvl7pPr marL="2348454" indent="0">
              <a:buNone/>
              <a:defRPr sz="856"/>
            </a:lvl7pPr>
            <a:lvl8pPr marL="2739862" indent="0">
              <a:buNone/>
              <a:defRPr sz="856"/>
            </a:lvl8pPr>
            <a:lvl9pPr marL="3131271" indent="0">
              <a:buNone/>
              <a:defRPr sz="856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6CB4B4D-7CA3-9044-876B-883B54F8677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15849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/>
          </p:cNvSpPr>
          <p:nvPr>
            <p:ph type="sldNum" sz="quarter" idx="2"/>
          </p:nvPr>
        </p:nvSpPr>
        <p:spPr bwMode="auto"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52144" tIns="52144" rIns="52144" bIns="52144" numCol="1" anchor="t" anchorCtr="0" compatLnSpc="1">
            <a:prstTxWarp prst="textNoShape">
              <a:avLst/>
            </a:prstTxWarp>
          </a:bodyPr>
          <a:lstStyle>
            <a:lvl1pPr algn="r" defTabSz="892902" eaLnBrk="1">
              <a:defRPr sz="1370" smtClean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86CB4B4D-7CA3-9044-876B-883B54F8677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68801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 ftr="0" dt="0"/>
  <p:txStyles>
    <p:titleStyle>
      <a:lvl1pPr algn="ctr" defTabSz="892902" rtl="0" eaLnBrk="1" fontAlgn="base" hangingPunct="1">
        <a:spcBef>
          <a:spcPct val="0"/>
        </a:spcBef>
        <a:spcAft>
          <a:spcPct val="0"/>
        </a:spcAft>
        <a:defRPr sz="4281" kern="1200">
          <a:solidFill>
            <a:srgbClr val="000000"/>
          </a:solidFill>
          <a:latin typeface="+mj-lt"/>
          <a:ea typeface="Arial" charset="0"/>
          <a:cs typeface="+mj-cs"/>
          <a:sym typeface="Arial" charset="0"/>
        </a:defRPr>
      </a:lvl1pPr>
      <a:lvl2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2pPr>
      <a:lvl3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3pPr>
      <a:lvl4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4pPr>
      <a:lvl5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5pPr>
      <a:lvl6pPr marL="391409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6pPr>
      <a:lvl7pPr marL="782818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7pPr>
      <a:lvl8pPr marL="1174227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8pPr>
      <a:lvl9pPr marL="1565636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9pPr>
    </p:titleStyle>
    <p:bodyStyle>
      <a:lvl1pPr marL="334328" indent="-334328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»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1pPr>
      <a:lvl2pPr marL="759714" indent="-313943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–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2pPr>
      <a:lvl3pPr marL="1189177" indent="-296275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•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3pPr>
      <a:lvl4pPr marL="1689310" indent="-350637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–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4pPr>
      <a:lvl5pPr marL="2231574" indent="-445771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»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5pPr>
      <a:lvl6pPr marL="2152749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6pPr>
      <a:lvl7pPr marL="2544158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7pPr>
      <a:lvl8pPr marL="2935567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8pPr>
      <a:lvl9pPr marL="3326976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1pPr>
      <a:lvl2pPr marL="391409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2pPr>
      <a:lvl3pPr marL="782818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3pPr>
      <a:lvl4pPr marL="1174227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4pPr>
      <a:lvl5pPr marL="1565636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5pPr>
      <a:lvl6pPr marL="1957045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6pPr>
      <a:lvl7pPr marL="2348454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7pPr>
      <a:lvl8pPr marL="2739862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8pPr>
      <a:lvl9pPr marL="3131271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/>
          </p:cNvSpPr>
          <p:nvPr>
            <p:ph type="title"/>
          </p:nvPr>
        </p:nvSpPr>
        <p:spPr bwMode="auto"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2144" tIns="52144" rIns="52144" bIns="5214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>
                <a:sym typeface="Arial" charset="0"/>
              </a:rPr>
              <a:t>Kliknij, aby edyt. styl wz. tyt.</a:t>
            </a:r>
            <a:endParaRPr lang="en-US" altLang="pl-PL">
              <a:sym typeface="Arial" charset="0"/>
            </a:endParaRPr>
          </a:p>
        </p:txBody>
      </p:sp>
      <p:sp>
        <p:nvSpPr>
          <p:cNvPr id="1027" name="Rectangle 2"/>
          <p:cNvSpPr>
            <a:spLocks noGrp="1"/>
          </p:cNvSpPr>
          <p:nvPr>
            <p:ph type="body" idx="1"/>
          </p:nvPr>
        </p:nvSpPr>
        <p:spPr bwMode="auto">
          <a:xfrm>
            <a:off x="686344" y="1982481"/>
            <a:ext cx="7778108" cy="4119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2144" tIns="52144" rIns="52144" bIns="5214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>
                <a:sym typeface="Arial" charset="0"/>
              </a:rPr>
              <a:t>Kliknij, aby edytować style wzorca tekstu</a:t>
            </a:r>
          </a:p>
          <a:p>
            <a:pPr lvl="1"/>
            <a:r>
              <a:rPr lang="pl-PL" altLang="pl-PL">
                <a:sym typeface="Arial" charset="0"/>
              </a:rPr>
              <a:t>Drugi poziom</a:t>
            </a:r>
          </a:p>
          <a:p>
            <a:pPr lvl="2"/>
            <a:r>
              <a:rPr lang="pl-PL" altLang="pl-PL">
                <a:sym typeface="Arial" charset="0"/>
              </a:rPr>
              <a:t>Trzeci poziom</a:t>
            </a:r>
          </a:p>
          <a:p>
            <a:pPr lvl="3"/>
            <a:r>
              <a:rPr lang="pl-PL" altLang="pl-PL">
                <a:sym typeface="Arial" charset="0"/>
              </a:rPr>
              <a:t>Czwarty poziom</a:t>
            </a:r>
          </a:p>
          <a:p>
            <a:pPr lvl="4"/>
            <a:r>
              <a:rPr lang="pl-PL" altLang="pl-PL">
                <a:sym typeface="Arial" charset="0"/>
              </a:rPr>
              <a:t>Piąty poziom</a:t>
            </a:r>
            <a:endParaRPr lang="en-US" altLang="pl-PL">
              <a:sym typeface="Arial" charset="0"/>
            </a:endParaRPr>
          </a:p>
        </p:txBody>
      </p:sp>
      <p:sp>
        <p:nvSpPr>
          <p:cNvPr id="2" name="Rectangle 3"/>
          <p:cNvSpPr>
            <a:spLocks noGrp="1"/>
          </p:cNvSpPr>
          <p:nvPr>
            <p:ph type="sldNum" sz="quarter" idx="2"/>
          </p:nvPr>
        </p:nvSpPr>
        <p:spPr bwMode="auto"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52144" tIns="52144" rIns="52144" bIns="52144" numCol="1" anchor="t" anchorCtr="0" compatLnSpc="1">
            <a:prstTxWarp prst="textNoShape">
              <a:avLst/>
            </a:prstTxWarp>
          </a:bodyPr>
          <a:lstStyle>
            <a:lvl1pPr algn="r" defTabSz="892902" eaLnBrk="1">
              <a:defRPr sz="1370" smtClean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>
              <a:defRPr/>
            </a:pPr>
            <a:fld id="{0C0E4AC2-44C2-1E40-9157-6CE5A6A93D40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26027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hdr="0" ftr="0" dt="0"/>
  <p:txStyles>
    <p:titleStyle>
      <a:lvl1pPr algn="ctr" defTabSz="892902" rtl="0" eaLnBrk="1" fontAlgn="base" hangingPunct="1">
        <a:spcBef>
          <a:spcPct val="0"/>
        </a:spcBef>
        <a:spcAft>
          <a:spcPct val="0"/>
        </a:spcAft>
        <a:defRPr sz="4281" kern="1200">
          <a:solidFill>
            <a:srgbClr val="000000"/>
          </a:solidFill>
          <a:latin typeface="+mj-lt"/>
          <a:ea typeface="Arial" charset="0"/>
          <a:cs typeface="+mj-cs"/>
          <a:sym typeface="Arial" charset="0"/>
        </a:defRPr>
      </a:lvl1pPr>
      <a:lvl2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2pPr>
      <a:lvl3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3pPr>
      <a:lvl4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4pPr>
      <a:lvl5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5pPr>
      <a:lvl6pPr marL="391409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6pPr>
      <a:lvl7pPr marL="782818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7pPr>
      <a:lvl8pPr marL="1174227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8pPr>
      <a:lvl9pPr marL="1565636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9pPr>
    </p:titleStyle>
    <p:bodyStyle>
      <a:lvl1pPr marL="334328" indent="-334328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»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1pPr>
      <a:lvl2pPr marL="759714" indent="-313943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–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2pPr>
      <a:lvl3pPr marL="1189177" indent="-296275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•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3pPr>
      <a:lvl4pPr marL="1689310" indent="-350637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–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4pPr>
      <a:lvl5pPr marL="2231574" indent="-445771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»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5pPr>
      <a:lvl6pPr marL="2152749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6pPr>
      <a:lvl7pPr marL="2544158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7pPr>
      <a:lvl8pPr marL="2935567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8pPr>
      <a:lvl9pPr marL="3326976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1pPr>
      <a:lvl2pPr marL="391409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2pPr>
      <a:lvl3pPr marL="782818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3pPr>
      <a:lvl4pPr marL="1174227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4pPr>
      <a:lvl5pPr marL="1565636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5pPr>
      <a:lvl6pPr marL="1957045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6pPr>
      <a:lvl7pPr marL="2348454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7pPr>
      <a:lvl8pPr marL="2739862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8pPr>
      <a:lvl9pPr marL="3131271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/>
          </p:cNvSpPr>
          <p:nvPr>
            <p:ph type="sldNum" sz="quarter" idx="2"/>
          </p:nvPr>
        </p:nvSpPr>
        <p:spPr bwMode="auto"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52144" tIns="52144" rIns="52144" bIns="52144" numCol="1" anchor="t" anchorCtr="0" compatLnSpc="1">
            <a:prstTxWarp prst="textNoShape">
              <a:avLst/>
            </a:prstTxWarp>
          </a:bodyPr>
          <a:lstStyle>
            <a:lvl1pPr algn="r" defTabSz="892902" eaLnBrk="1">
              <a:defRPr sz="1370" smtClean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fld id="{86CB4B4D-7CA3-9044-876B-883B54F8677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5942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hdr="0" ftr="0" dt="0"/>
  <p:txStyles>
    <p:titleStyle>
      <a:lvl1pPr algn="ctr" defTabSz="892902" rtl="0" eaLnBrk="1" fontAlgn="base" hangingPunct="1">
        <a:spcBef>
          <a:spcPct val="0"/>
        </a:spcBef>
        <a:spcAft>
          <a:spcPct val="0"/>
        </a:spcAft>
        <a:defRPr sz="4281" kern="1200">
          <a:solidFill>
            <a:srgbClr val="000000"/>
          </a:solidFill>
          <a:latin typeface="+mj-lt"/>
          <a:ea typeface="Arial" charset="0"/>
          <a:cs typeface="+mj-cs"/>
          <a:sym typeface="Arial" charset="0"/>
        </a:defRPr>
      </a:lvl1pPr>
      <a:lvl2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2pPr>
      <a:lvl3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3pPr>
      <a:lvl4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4pPr>
      <a:lvl5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5pPr>
      <a:lvl6pPr marL="391409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6pPr>
      <a:lvl7pPr marL="782818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7pPr>
      <a:lvl8pPr marL="1174227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8pPr>
      <a:lvl9pPr marL="1565636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9pPr>
    </p:titleStyle>
    <p:bodyStyle>
      <a:lvl1pPr marL="334328" indent="-334328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»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1pPr>
      <a:lvl2pPr marL="759714" indent="-313943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–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2pPr>
      <a:lvl3pPr marL="1189177" indent="-296275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•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3pPr>
      <a:lvl4pPr marL="1689310" indent="-350637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–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4pPr>
      <a:lvl5pPr marL="2231574" indent="-445771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»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5pPr>
      <a:lvl6pPr marL="2152749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6pPr>
      <a:lvl7pPr marL="2544158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7pPr>
      <a:lvl8pPr marL="2935567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8pPr>
      <a:lvl9pPr marL="3326976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1pPr>
      <a:lvl2pPr marL="391409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2pPr>
      <a:lvl3pPr marL="782818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3pPr>
      <a:lvl4pPr marL="1174227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4pPr>
      <a:lvl5pPr marL="1565636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5pPr>
      <a:lvl6pPr marL="1957045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6pPr>
      <a:lvl7pPr marL="2348454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7pPr>
      <a:lvl8pPr marL="2739862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8pPr>
      <a:lvl9pPr marL="3131271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/>
          </p:cNvSpPr>
          <p:nvPr>
            <p:ph type="title"/>
          </p:nvPr>
        </p:nvSpPr>
        <p:spPr bwMode="auto"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2144" tIns="52144" rIns="52144" bIns="5214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l-PL">
                <a:sym typeface="Arial" charset="0"/>
              </a:rPr>
              <a:t>Click to edit Master title style</a:t>
            </a:r>
          </a:p>
        </p:txBody>
      </p:sp>
      <p:sp>
        <p:nvSpPr>
          <p:cNvPr id="1027" name="Rectangle 2"/>
          <p:cNvSpPr>
            <a:spLocks noGrp="1"/>
          </p:cNvSpPr>
          <p:nvPr>
            <p:ph type="body" idx="1"/>
          </p:nvPr>
        </p:nvSpPr>
        <p:spPr bwMode="auto">
          <a:xfrm>
            <a:off x="686344" y="1982481"/>
            <a:ext cx="7778108" cy="4119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2144" tIns="52144" rIns="52144" bIns="5214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l-PL">
                <a:sym typeface="Arial" charset="0"/>
              </a:rPr>
              <a:t>Click to edit Master text styles</a:t>
            </a:r>
          </a:p>
          <a:p>
            <a:pPr lvl="1"/>
            <a:r>
              <a:rPr lang="en-US" altLang="pl-PL">
                <a:sym typeface="Arial" charset="0"/>
              </a:rPr>
              <a:t>Second level</a:t>
            </a:r>
          </a:p>
          <a:p>
            <a:pPr lvl="2"/>
            <a:r>
              <a:rPr lang="en-US" altLang="pl-PL">
                <a:sym typeface="Arial" charset="0"/>
              </a:rPr>
              <a:t>Third level</a:t>
            </a:r>
          </a:p>
          <a:p>
            <a:pPr lvl="3"/>
            <a:r>
              <a:rPr lang="en-US" altLang="pl-PL">
                <a:sym typeface="Arial" charset="0"/>
              </a:rPr>
              <a:t>Fourth level</a:t>
            </a:r>
          </a:p>
          <a:p>
            <a:pPr lvl="4"/>
            <a:r>
              <a:rPr lang="en-US" altLang="pl-PL">
                <a:sym typeface="Arial" charset="0"/>
              </a:rPr>
              <a:t>Fifth level</a:t>
            </a:r>
          </a:p>
        </p:txBody>
      </p:sp>
      <p:sp>
        <p:nvSpPr>
          <p:cNvPr id="2" name="Rectangle 3"/>
          <p:cNvSpPr>
            <a:spLocks noGrp="1"/>
          </p:cNvSpPr>
          <p:nvPr>
            <p:ph type="sldNum" sz="quarter" idx="2"/>
          </p:nvPr>
        </p:nvSpPr>
        <p:spPr bwMode="auto"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52144" tIns="52144" rIns="52144" bIns="52144" numCol="1" anchor="t" anchorCtr="0" compatLnSpc="1">
            <a:prstTxWarp prst="textNoShape">
              <a:avLst/>
            </a:prstTxWarp>
          </a:bodyPr>
          <a:lstStyle>
            <a:lvl1pPr algn="r" defTabSz="892902" eaLnBrk="1">
              <a:defRPr sz="1370" smtClean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>
              <a:defRPr/>
            </a:pPr>
            <a:fld id="{DAEA6D8E-8A1B-E249-98DC-FA91DBA3923C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1675462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hf hdr="0" ftr="0" dt="0"/>
  <p:txStyles>
    <p:titleStyle>
      <a:lvl1pPr algn="ctr" defTabSz="892902" rtl="0" eaLnBrk="1" fontAlgn="base" hangingPunct="1">
        <a:spcBef>
          <a:spcPct val="0"/>
        </a:spcBef>
        <a:spcAft>
          <a:spcPct val="0"/>
        </a:spcAft>
        <a:defRPr sz="4281" kern="1200">
          <a:solidFill>
            <a:srgbClr val="000000"/>
          </a:solidFill>
          <a:latin typeface="+mj-lt"/>
          <a:ea typeface="Arial" charset="0"/>
          <a:cs typeface="+mj-cs"/>
          <a:sym typeface="Arial" charset="0"/>
        </a:defRPr>
      </a:lvl1pPr>
      <a:lvl2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2pPr>
      <a:lvl3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3pPr>
      <a:lvl4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4pPr>
      <a:lvl5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5pPr>
      <a:lvl6pPr marL="391409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6pPr>
      <a:lvl7pPr marL="782818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7pPr>
      <a:lvl8pPr marL="1174227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8pPr>
      <a:lvl9pPr marL="1565636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9pPr>
    </p:titleStyle>
    <p:bodyStyle>
      <a:lvl1pPr marL="334328" indent="-334328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»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1pPr>
      <a:lvl2pPr marL="759714" indent="-313943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–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2pPr>
      <a:lvl3pPr marL="1189177" indent="-296275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•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3pPr>
      <a:lvl4pPr marL="1689310" indent="-350637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–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4pPr>
      <a:lvl5pPr marL="2231574" indent="-445771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»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5pPr>
      <a:lvl6pPr marL="2152749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6pPr>
      <a:lvl7pPr marL="2544158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7pPr>
      <a:lvl8pPr marL="2935567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8pPr>
      <a:lvl9pPr marL="3326976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1pPr>
      <a:lvl2pPr marL="391409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2pPr>
      <a:lvl3pPr marL="782818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3pPr>
      <a:lvl4pPr marL="1174227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4pPr>
      <a:lvl5pPr marL="1565636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5pPr>
      <a:lvl6pPr marL="1957045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6pPr>
      <a:lvl7pPr marL="2348454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7pPr>
      <a:lvl8pPr marL="2739862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8pPr>
      <a:lvl9pPr marL="3131271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7B3DACB0-7343-324E-BE2E-655CD9197B3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2144" tIns="52144" rIns="52144" bIns="5214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>
                <a:sym typeface="Arial" panose="020B0604020202020204" pitchFamily="34" charset="0"/>
              </a:rPr>
              <a:t>Click to edit Master title style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182F3793-C872-7748-8535-B0EED23A0FC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6344" y="1982481"/>
            <a:ext cx="7778108" cy="4119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2144" tIns="52144" rIns="52144" bIns="5214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>
                <a:sym typeface="Arial" panose="020B0604020202020204" pitchFamily="34" charset="0"/>
              </a:rPr>
              <a:t>Click to edit Master text styles</a:t>
            </a:r>
          </a:p>
          <a:p>
            <a:pPr lvl="1"/>
            <a:r>
              <a:rPr lang="pl-PL" altLang="pl-PL">
                <a:sym typeface="Arial" panose="020B0604020202020204" pitchFamily="34" charset="0"/>
              </a:rPr>
              <a:t>Second level</a:t>
            </a:r>
          </a:p>
          <a:p>
            <a:pPr lvl="2"/>
            <a:r>
              <a:rPr lang="pl-PL" altLang="pl-PL">
                <a:sym typeface="Arial" panose="020B0604020202020204" pitchFamily="34" charset="0"/>
              </a:rPr>
              <a:t>Third level</a:t>
            </a:r>
          </a:p>
          <a:p>
            <a:pPr lvl="3"/>
            <a:r>
              <a:rPr lang="pl-PL" altLang="pl-PL">
                <a:sym typeface="Arial" panose="020B0604020202020204" pitchFamily="34" charset="0"/>
              </a:rPr>
              <a:t>Fourth level</a:t>
            </a:r>
          </a:p>
          <a:p>
            <a:pPr lvl="4"/>
            <a:r>
              <a:rPr lang="pl-PL" altLang="pl-PL">
                <a:sym typeface="Arial" panose="020B0604020202020204" pitchFamily="34" charset="0"/>
              </a:rPr>
              <a:t>Fifth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813C447A-734E-3D43-8785-795BB0C661D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 bwMode="auto"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52144" tIns="52144" rIns="52144" bIns="52144" numCol="1" anchor="t" anchorCtr="0" compatLnSpc="1">
            <a:prstTxWarp prst="textNoShape">
              <a:avLst/>
            </a:prstTxWarp>
          </a:bodyPr>
          <a:lstStyle>
            <a:lvl1pPr algn="r" defTabSz="892902" eaLnBrk="1">
              <a:defRPr sz="1370"/>
            </a:lvl1pPr>
          </a:lstStyle>
          <a:p>
            <a:fld id="{ABCDEFFD-BFFA-5242-B82E-F0629EA43220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272020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hf hdr="0" ftr="0" dt="0"/>
  <p:txStyles>
    <p:titleStyle>
      <a:lvl1pPr algn="ctr" defTabSz="892902" rtl="0" eaLnBrk="0" fontAlgn="base" hangingPunct="0">
        <a:spcBef>
          <a:spcPct val="0"/>
        </a:spcBef>
        <a:spcAft>
          <a:spcPct val="0"/>
        </a:spcAft>
        <a:defRPr sz="4281" kern="1200">
          <a:solidFill>
            <a:srgbClr val="000000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algn="ctr" defTabSz="892902" rtl="0" eaLnBrk="0" fontAlgn="base" hangingPunct="0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2pPr>
      <a:lvl3pPr algn="ctr" defTabSz="892902" rtl="0" eaLnBrk="0" fontAlgn="base" hangingPunct="0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3pPr>
      <a:lvl4pPr algn="ctr" defTabSz="892902" rtl="0" eaLnBrk="0" fontAlgn="base" hangingPunct="0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4pPr>
      <a:lvl5pPr algn="ctr" defTabSz="892902" rtl="0" eaLnBrk="0" fontAlgn="base" hangingPunct="0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5pPr>
      <a:lvl6pPr marL="391409" algn="ctr" defTabSz="892902" rtl="0" fontAlgn="base" hangingPunct="0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6pPr>
      <a:lvl7pPr marL="782818" algn="ctr" defTabSz="892902" rtl="0" fontAlgn="base" hangingPunct="0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7pPr>
      <a:lvl8pPr marL="1174227" algn="ctr" defTabSz="892902" rtl="0" fontAlgn="base" hangingPunct="0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8pPr>
      <a:lvl9pPr marL="1565636" algn="ctr" defTabSz="892902" rtl="0" fontAlgn="base" hangingPunct="0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9pPr>
    </p:titleStyle>
    <p:bodyStyle>
      <a:lvl1pPr marL="334328" indent="-334328" algn="l" defTabSz="892902" rtl="0" eaLnBrk="0" fontAlgn="base" hangingPunct="0">
        <a:spcBef>
          <a:spcPts val="685"/>
        </a:spcBef>
        <a:spcAft>
          <a:spcPct val="0"/>
        </a:spcAft>
        <a:buSzPct val="100000"/>
        <a:buChar char="»"/>
        <a:defRPr sz="3082" kern="1200">
          <a:solidFill>
            <a:srgbClr val="000000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2957312" indent="-2511541" algn="l" defTabSz="892902" rtl="0" eaLnBrk="0" fontAlgn="base" hangingPunct="0">
        <a:spcBef>
          <a:spcPts val="685"/>
        </a:spcBef>
        <a:spcAft>
          <a:spcPct val="0"/>
        </a:spcAft>
        <a:buSzPct val="100000"/>
        <a:buChar char="–"/>
        <a:defRPr sz="3082" kern="1200">
          <a:solidFill>
            <a:srgbClr val="000000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3263100" indent="-2370198" algn="l" defTabSz="892902" rtl="0" eaLnBrk="0" fontAlgn="base" hangingPunct="0">
        <a:spcBef>
          <a:spcPts val="685"/>
        </a:spcBef>
        <a:spcAft>
          <a:spcPct val="0"/>
        </a:spcAft>
        <a:buSzPct val="100000"/>
        <a:buChar char="•"/>
        <a:defRPr sz="3082" kern="1200">
          <a:solidFill>
            <a:srgbClr val="000000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4143771" indent="-2805097" algn="l" defTabSz="892902" rtl="0" eaLnBrk="0" fontAlgn="base" hangingPunct="0">
        <a:spcBef>
          <a:spcPts val="685"/>
        </a:spcBef>
        <a:spcAft>
          <a:spcPct val="0"/>
        </a:spcAft>
        <a:buSzPct val="100000"/>
        <a:buChar char="–"/>
        <a:defRPr sz="3082" kern="1200">
          <a:solidFill>
            <a:srgbClr val="000000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5351973" indent="-3566170" algn="l" defTabSz="892902" rtl="0" eaLnBrk="0" fontAlgn="base" hangingPunct="0">
        <a:spcBef>
          <a:spcPts val="685"/>
        </a:spcBef>
        <a:spcAft>
          <a:spcPct val="0"/>
        </a:spcAft>
        <a:buSzPct val="100000"/>
        <a:buChar char="»"/>
        <a:defRPr sz="3082" kern="1200">
          <a:solidFill>
            <a:srgbClr val="000000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152749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6pPr>
      <a:lvl7pPr marL="2544158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7pPr>
      <a:lvl8pPr marL="2935567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8pPr>
      <a:lvl9pPr marL="3326976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1pPr>
      <a:lvl2pPr marL="391409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2pPr>
      <a:lvl3pPr marL="782818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3pPr>
      <a:lvl4pPr marL="1174227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4pPr>
      <a:lvl5pPr marL="1565636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5pPr>
      <a:lvl6pPr marL="1957045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6pPr>
      <a:lvl7pPr marL="2348454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7pPr>
      <a:lvl8pPr marL="2739862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8pPr>
      <a:lvl9pPr marL="3131271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gh.edu.pl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Relationship Id="rId4" Type="http://schemas.openxmlformats.org/officeDocument/2006/relationships/hyperlink" Target="http://www.agh.edu.pl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hyperlink" Target="http://www.agh.edu.pl/" TargetMode="External"/><Relationship Id="rId7" Type="http://schemas.openxmlformats.org/officeDocument/2006/relationships/diagramColors" Target="../diagrams/colors5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7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9.xml"/><Relationship Id="rId6" Type="http://schemas.openxmlformats.org/officeDocument/2006/relationships/hyperlink" Target="http://commons.wikimedia.org/wiki/File:Mp3.svg" TargetMode="External"/><Relationship Id="rId5" Type="http://schemas.openxmlformats.org/officeDocument/2006/relationships/image" Target="../media/image19.tiff"/><Relationship Id="rId4" Type="http://schemas.openxmlformats.org/officeDocument/2006/relationships/hyperlink" Target="http://www.agh.edu.pl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7.xml"/><Relationship Id="rId4" Type="http://schemas.openxmlformats.org/officeDocument/2006/relationships/hyperlink" Target="http://www.agh.edu.pl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Relationship Id="rId4" Type="http://schemas.openxmlformats.org/officeDocument/2006/relationships/hyperlink" Target="http://www.agh.edu.pl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hyperlink" Target="http://www.agh.edu.pl/" TargetMode="External"/><Relationship Id="rId7" Type="http://schemas.openxmlformats.org/officeDocument/2006/relationships/diagramColors" Target="../diagrams/colors6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7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9.xml"/><Relationship Id="rId6" Type="http://schemas.openxmlformats.org/officeDocument/2006/relationships/hyperlink" Target="https://en.wikipedia.org/wiki/FLAC" TargetMode="External"/><Relationship Id="rId5" Type="http://schemas.openxmlformats.org/officeDocument/2006/relationships/image" Target="../media/image25.png"/><Relationship Id="rId4" Type="http://schemas.openxmlformats.org/officeDocument/2006/relationships/hyperlink" Target="http://www.agh.edu.pl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gh.edu.pl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gh.edu.pl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gh.edu.pl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7.xml"/><Relationship Id="rId4" Type="http://schemas.openxmlformats.org/officeDocument/2006/relationships/hyperlink" Target="https://www.mentimeter.com/s/ffecf2fbe62b6f9d8b494f4bdbd97c7e/132c6912b228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gh.edu.pl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9.xml"/><Relationship Id="rId5" Type="http://schemas.openxmlformats.org/officeDocument/2006/relationships/hyperlink" Target="https://www.menti.com/ahd8rr5vie" TargetMode="Externa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://www.agh.edu.pl/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://www.agh.edu.pl/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://www.agh.edu.pl/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hyperlink" Target="https://creativecommons.org/licenses/by-sa/3.0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.xml"/><Relationship Id="rId6" Type="http://schemas.openxmlformats.org/officeDocument/2006/relationships/hyperlink" Target="http://commons.wikimedia.org/wiki/File:Mp3.svg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://www.agh.edu.pl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Relationship Id="rId4" Type="http://schemas.openxmlformats.org/officeDocument/2006/relationships/hyperlink" Target="http://www.agh.edu.pl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://www.agh.edu.pl/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7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12.tiff"/><Relationship Id="rId4" Type="http://schemas.openxmlformats.org/officeDocument/2006/relationships/hyperlink" Target="http://www.agh.edu.pl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>
            <a:extLst>
              <a:ext uri="{FF2B5EF4-FFF2-40B4-BE49-F238E27FC236}">
                <a16:creationId xmlns:a16="http://schemas.microsoft.com/office/drawing/2014/main" id="{F8268053-BA1C-7E4C-8C3E-B252E866EC92}"/>
              </a:ext>
            </a:extLst>
          </p:cNvPr>
          <p:cNvSpPr>
            <a:spLocks/>
          </p:cNvSpPr>
          <p:nvPr/>
        </p:nvSpPr>
        <p:spPr bwMode="auto">
          <a:xfrm>
            <a:off x="3018554" y="2305028"/>
            <a:ext cx="3420845" cy="935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9142" rIns="39142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defTabSz="782818" fontAlgn="base">
              <a:spcBef>
                <a:spcPct val="0"/>
              </a:spcBef>
              <a:spcAft>
                <a:spcPct val="0"/>
              </a:spcAft>
            </a:pPr>
            <a:r>
              <a:rPr lang="pl-PL" altLang="pl-PL" sz="2740" kern="1200" dirty="0">
                <a:uFillTx/>
                <a:ea typeface="+mn-ea"/>
              </a:rPr>
              <a:t>Audio Signal Compression</a:t>
            </a:r>
          </a:p>
        </p:txBody>
      </p:sp>
      <p:sp>
        <p:nvSpPr>
          <p:cNvPr id="3075" name="Rectangle 2">
            <a:extLst>
              <a:ext uri="{FF2B5EF4-FFF2-40B4-BE49-F238E27FC236}">
                <a16:creationId xmlns:a16="http://schemas.microsoft.com/office/drawing/2014/main" id="{6F959F2E-8BEA-CC42-A265-0A476E14E2D2}"/>
              </a:ext>
            </a:extLst>
          </p:cNvPr>
          <p:cNvSpPr>
            <a:spLocks/>
          </p:cNvSpPr>
          <p:nvPr/>
        </p:nvSpPr>
        <p:spPr bwMode="auto">
          <a:xfrm>
            <a:off x="4023773" y="5152334"/>
            <a:ext cx="1406336" cy="303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39142" rIns="39142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defTabSz="782818" fontAlgn="base">
              <a:spcBef>
                <a:spcPct val="0"/>
              </a:spcBef>
              <a:spcAft>
                <a:spcPct val="0"/>
              </a:spcAft>
            </a:pPr>
            <a:r>
              <a:rPr lang="pl-PL" altLang="pl-PL" sz="1370" kern="1200" dirty="0">
                <a:solidFill>
                  <a:srgbClr val="808080"/>
                </a:solidFill>
                <a:uFillTx/>
                <a:ea typeface="+mn-ea"/>
              </a:rPr>
              <a:t>Mikołaj Leszczuk</a:t>
            </a:r>
          </a:p>
        </p:txBody>
      </p:sp>
      <p:sp>
        <p:nvSpPr>
          <p:cNvPr id="3076" name="Rectangle 3">
            <a:extLst>
              <a:ext uri="{FF2B5EF4-FFF2-40B4-BE49-F238E27FC236}">
                <a16:creationId xmlns:a16="http://schemas.microsoft.com/office/drawing/2014/main" id="{BE75EB4A-A1AD-604F-9077-09A7B2717540}"/>
              </a:ext>
            </a:extLst>
          </p:cNvPr>
          <p:cNvSpPr>
            <a:spLocks/>
          </p:cNvSpPr>
          <p:nvPr/>
        </p:nvSpPr>
        <p:spPr bwMode="auto">
          <a:xfrm>
            <a:off x="2084854" y="3912839"/>
            <a:ext cx="5284166" cy="408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9142" rIns="39142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defTabSz="782818" fontAlgn="base">
              <a:spcBef>
                <a:spcPct val="0"/>
              </a:spcBef>
              <a:spcAft>
                <a:spcPct val="0"/>
              </a:spcAft>
            </a:pPr>
            <a:r>
              <a:rPr lang="pl-PL" altLang="pl-PL" sz="1027" kern="1200">
                <a:solidFill>
                  <a:srgbClr val="00A200"/>
                </a:solidFill>
                <a:uFillTx/>
                <a:latin typeface="FagoNoBoldCE-Caps" charset="0"/>
                <a:ea typeface="+mn-ea"/>
                <a:sym typeface="FagoNoBoldCE-Caps" charset="0"/>
              </a:rPr>
              <a:t>Akademia Górniczo-Hutnicza</a:t>
            </a:r>
            <a:r>
              <a:rPr lang="pl-PL" altLang="pl-PL" sz="1027" kern="1200">
                <a:uFillTx/>
                <a:latin typeface="FagoNoBoldCE-Caps" charset="0"/>
                <a:ea typeface="+mn-ea"/>
                <a:sym typeface="FagoNoBoldCE-Caps" charset="0"/>
              </a:rPr>
              <a:t> </a:t>
            </a:r>
            <a:r>
              <a:rPr lang="pl-PL" altLang="pl-PL" sz="1027" kern="1200">
                <a:solidFill>
                  <a:srgbClr val="808080"/>
                </a:solidFill>
                <a:uFillTx/>
                <a:latin typeface="FagoNoBoldCE-Caps" charset="0"/>
                <a:ea typeface="+mn-ea"/>
                <a:sym typeface="FagoNoBoldCE-Caps" charset="0"/>
              </a:rPr>
              <a:t>im. Stanisława Staszica w Krakowie</a:t>
            </a:r>
          </a:p>
          <a:p>
            <a:pPr algn="ctr" defTabSz="782818" fontAlgn="base">
              <a:spcBef>
                <a:spcPct val="0"/>
              </a:spcBef>
              <a:spcAft>
                <a:spcPct val="0"/>
              </a:spcAft>
            </a:pPr>
            <a:r>
              <a:rPr lang="pl-PL" altLang="pl-PL" sz="1027" kern="1200">
                <a:solidFill>
                  <a:srgbClr val="808080"/>
                </a:solidFill>
                <a:uFillTx/>
                <a:latin typeface="FagoNoBoldCE-Caps" charset="0"/>
                <a:ea typeface="+mn-ea"/>
                <a:sym typeface="FagoNoBoldCE-Caps" charset="0"/>
              </a:rPr>
              <a:t>AGH University of Science and Technology</a:t>
            </a:r>
          </a:p>
        </p:txBody>
      </p:sp>
      <p:sp>
        <p:nvSpPr>
          <p:cNvPr id="3077" name="Prostokąt 2">
            <a:hlinkClick r:id="rId3"/>
            <a:extLst>
              <a:ext uri="{FF2B5EF4-FFF2-40B4-BE49-F238E27FC236}">
                <a16:creationId xmlns:a16="http://schemas.microsoft.com/office/drawing/2014/main" id="{AA1C69E0-FFF0-8A4A-AA5A-E83CCBF84E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352" y="6202916"/>
            <a:ext cx="1541215" cy="408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9142" rIns="39142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defTabSz="782818" fontAlgn="base">
              <a:spcBef>
                <a:spcPct val="0"/>
              </a:spcBef>
              <a:spcAft>
                <a:spcPct val="0"/>
              </a:spcAft>
            </a:pPr>
            <a:endParaRPr lang="pl-PL" altLang="pl-PL" sz="2055" kern="1200">
              <a:uFillTx/>
              <a:ea typeface="+mn-ea"/>
            </a:endParaRPr>
          </a:p>
        </p:txBody>
      </p:sp>
    </p:spTree>
  </p:cSld>
  <p:clrMapOvr>
    <a:masterClrMapping/>
  </p:clrMapOvr>
  <p:transition spd="med" advTm="7965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Prostokąt 2">
            <a:hlinkClick r:id="rId4"/>
            <a:extLst>
              <a:ext uri="{FF2B5EF4-FFF2-40B4-BE49-F238E27FC236}">
                <a16:creationId xmlns:a16="http://schemas.microsoft.com/office/drawing/2014/main" id="{90D633C2-22F6-7749-89B5-5315AB1E9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029" y="6202916"/>
            <a:ext cx="1541215" cy="408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9142" rIns="39142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78281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l-PL" altLang="pl-PL" sz="205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E7B12B8-CD72-9542-9998-BB3396976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AAC Compression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30182F8-0C79-DE4F-873E-064D2D0E6D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ym typeface="Verdana"/>
              </a:rPr>
              <a:t>Designed to be successor of </a:t>
            </a:r>
            <a:r>
              <a:rPr lang="en-GB" b="1" dirty="0">
                <a:solidFill>
                  <a:srgbClr val="00693C"/>
                </a:solidFill>
                <a:sym typeface="Verdana"/>
              </a:rPr>
              <a:t>MP3</a:t>
            </a:r>
          </a:p>
          <a:p>
            <a:r>
              <a:rPr lang="en-GB" dirty="0">
                <a:sym typeface="Verdana"/>
              </a:rPr>
              <a:t>Better quality at similar </a:t>
            </a:r>
            <a:r>
              <a:rPr lang="en-GB" b="1" dirty="0">
                <a:solidFill>
                  <a:srgbClr val="00693C"/>
                </a:solidFill>
                <a:sym typeface="Verdana"/>
              </a:rPr>
              <a:t>bit-rates</a:t>
            </a:r>
          </a:p>
          <a:p>
            <a:pPr marL="293914" indent="-293914">
              <a:spcBef>
                <a:spcPts val="500"/>
              </a:spcBef>
              <a:buFont typeface="Verdana"/>
              <a:buChar char="»"/>
            </a:pPr>
            <a:r>
              <a:rPr lang="en-GB" dirty="0">
                <a:sym typeface="Verdana"/>
              </a:rPr>
              <a:t>Featuring</a:t>
            </a:r>
          </a:p>
          <a:p>
            <a:pPr marL="719300" lvl="1" indent="-293914">
              <a:spcBef>
                <a:spcPts val="500"/>
              </a:spcBef>
              <a:buFont typeface="Verdana"/>
            </a:pPr>
            <a:r>
              <a:rPr lang="en-GB" dirty="0">
                <a:sym typeface="Verdana"/>
              </a:rPr>
              <a:t>Up to </a:t>
            </a:r>
            <a:r>
              <a:rPr lang="en-GB" b="1" dirty="0">
                <a:solidFill>
                  <a:srgbClr val="00693C"/>
                </a:solidFill>
                <a:sym typeface="Verdana"/>
              </a:rPr>
              <a:t>48</a:t>
            </a:r>
            <a:r>
              <a:rPr lang="en-GB" dirty="0">
                <a:solidFill>
                  <a:srgbClr val="00693C"/>
                </a:solidFill>
                <a:sym typeface="Verdana"/>
              </a:rPr>
              <a:t> </a:t>
            </a:r>
            <a:r>
              <a:rPr lang="en-GB" dirty="0">
                <a:sym typeface="Verdana"/>
              </a:rPr>
              <a:t>audio channels with frequency range up to </a:t>
            </a:r>
            <a:r>
              <a:rPr lang="en-GB" b="1" dirty="0">
                <a:solidFill>
                  <a:srgbClr val="00693C"/>
                </a:solidFill>
                <a:sym typeface="Verdana"/>
              </a:rPr>
              <a:t>96 kHz</a:t>
            </a:r>
          </a:p>
          <a:p>
            <a:pPr marL="719300" lvl="1" indent="-293914">
              <a:spcBef>
                <a:spcPts val="500"/>
              </a:spcBef>
              <a:buFont typeface="Verdana"/>
            </a:pPr>
            <a:r>
              <a:rPr lang="en-GB" sz="3200" dirty="0">
                <a:sym typeface="Verdana"/>
              </a:rPr>
              <a:t>Up to </a:t>
            </a:r>
            <a:r>
              <a:rPr lang="en-GB" sz="3200" b="1" dirty="0">
                <a:solidFill>
                  <a:srgbClr val="00693C"/>
                </a:solidFill>
                <a:sym typeface="Verdana"/>
              </a:rPr>
              <a:t>16</a:t>
            </a:r>
            <a:r>
              <a:rPr lang="en-GB" sz="3200" dirty="0">
                <a:solidFill>
                  <a:srgbClr val="00693C"/>
                </a:solidFill>
                <a:sym typeface="Verdana"/>
              </a:rPr>
              <a:t> </a:t>
            </a:r>
            <a:r>
              <a:rPr lang="en-GB" sz="3200" dirty="0">
                <a:sym typeface="Verdana"/>
              </a:rPr>
              <a:t>LF effect channels with frequency range up to </a:t>
            </a:r>
            <a:r>
              <a:rPr lang="en-GB" sz="3200" b="1" dirty="0">
                <a:solidFill>
                  <a:srgbClr val="00693C"/>
                </a:solidFill>
                <a:sym typeface="Verdana"/>
              </a:rPr>
              <a:t>120 Hz</a:t>
            </a:r>
            <a:endParaRPr lang="en-GB" sz="3100" dirty="0">
              <a:solidFill>
                <a:srgbClr val="00693C"/>
              </a:solidFill>
              <a:sym typeface="Verdana"/>
            </a:endParaRP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991BB2C2-3824-5E43-9F99-8D2B6C9282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EC3799-ED65-654B-9A49-C1DB7752E35A}" type="slidenum">
              <a:rPr lang="pl-PL" altLang="pl-PL" smtClean="0"/>
              <a:pPr/>
              <a:t>10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4263941889"/>
      </p:ext>
    </p:extLst>
  </p:cSld>
  <p:clrMapOvr>
    <a:masterClrMapping/>
  </p:clrMapOvr>
  <p:transition spd="med" advTm="68204"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Prostokąt 2">
            <a:hlinkClick r:id="rId3"/>
            <a:extLst>
              <a:ext uri="{FF2B5EF4-FFF2-40B4-BE49-F238E27FC236}">
                <a16:creationId xmlns:a16="http://schemas.microsoft.com/office/drawing/2014/main" id="{90D633C2-22F6-7749-89B5-5315AB1E9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029" y="6202916"/>
            <a:ext cx="1541215" cy="408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9142" rIns="39142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78281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l-PL" altLang="pl-PL" sz="205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9AA8052-A826-774F-B920-5802155A9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AAC Market Adoption</a:t>
            </a:r>
          </a:p>
        </p:txBody>
      </p:sp>
      <p:graphicFrame>
        <p:nvGraphicFramePr>
          <p:cNvPr id="5" name="Symbol zastępczy zawartości 6">
            <a:extLst>
              <a:ext uri="{FF2B5EF4-FFF2-40B4-BE49-F238E27FC236}">
                <a16:creationId xmlns:a16="http://schemas.microsoft.com/office/drawing/2014/main" id="{6C278D49-846F-3441-B68B-91D4CD0E0D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7214372"/>
              </p:ext>
            </p:extLst>
          </p:nvPr>
        </p:nvGraphicFramePr>
        <p:xfrm>
          <a:off x="685800" y="1982788"/>
          <a:ext cx="7778750" cy="4119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AF43FD8-EE88-3D43-8AB1-7AA35B550B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EC3799-ED65-654B-9A49-C1DB7752E35A}" type="slidenum">
              <a:rPr lang="pl-PL" altLang="pl-PL" smtClean="0"/>
              <a:pPr/>
              <a:t>11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3719757649"/>
      </p:ext>
    </p:extLst>
  </p:cSld>
  <p:clrMapOvr>
    <a:masterClrMapping/>
  </p:clrMapOvr>
  <p:transition spd="med" advTm="13670"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Prostokąt 2">
            <a:hlinkClick r:id="rId4"/>
            <a:extLst>
              <a:ext uri="{FF2B5EF4-FFF2-40B4-BE49-F238E27FC236}">
                <a16:creationId xmlns:a16="http://schemas.microsoft.com/office/drawing/2014/main" id="{90D633C2-22F6-7749-89B5-5315AB1E9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029" y="6202916"/>
            <a:ext cx="1541215" cy="408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9142" rIns="39142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78281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l-PL" altLang="pl-PL" sz="205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03AF06A-F442-8444-A1DF-E3AB4CC13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Vorbis – General Info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DA52FC9-0BD5-8F43-AC1B-D9BBACE6DE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293914" indent="-293914">
              <a:spcBef>
                <a:spcPts val="500"/>
              </a:spcBef>
              <a:buFont typeface="Verdana"/>
              <a:buChar char="»"/>
            </a:pPr>
            <a:r>
              <a:rPr lang="en-GB" b="1" dirty="0">
                <a:solidFill>
                  <a:srgbClr val="00693C"/>
                </a:solidFill>
                <a:sym typeface="Verdana"/>
              </a:rPr>
              <a:t>Initial release</a:t>
            </a:r>
            <a:r>
              <a:rPr lang="en-GB" dirty="0">
                <a:sym typeface="Verdana"/>
              </a:rPr>
              <a:t>: </a:t>
            </a:r>
            <a:r>
              <a:rPr lang="en-GB" b="1" dirty="0">
                <a:solidFill>
                  <a:srgbClr val="00693C"/>
                </a:solidFill>
                <a:sym typeface="Verdana"/>
              </a:rPr>
              <a:t>2000</a:t>
            </a:r>
          </a:p>
          <a:p>
            <a:pPr marL="293914" indent="-293914">
              <a:spcBef>
                <a:spcPts val="500"/>
              </a:spcBef>
              <a:buFont typeface="Verdana"/>
              <a:buChar char="»"/>
            </a:pPr>
            <a:r>
              <a:rPr lang="en-GB" dirty="0">
                <a:sym typeface="Verdana"/>
              </a:rPr>
              <a:t>Developed by </a:t>
            </a:r>
            <a:br>
              <a:rPr lang="en-GB" dirty="0">
                <a:sym typeface="Verdana"/>
              </a:rPr>
            </a:br>
            <a:r>
              <a:rPr lang="en-GB" b="1" dirty="0">
                <a:solidFill>
                  <a:srgbClr val="00693C"/>
                </a:solidFill>
                <a:sym typeface="Verdana"/>
              </a:rPr>
              <a:t>Xiph.Org </a:t>
            </a:r>
            <a:br>
              <a:rPr lang="en-GB" b="1" dirty="0">
                <a:solidFill>
                  <a:srgbClr val="00693C"/>
                </a:solidFill>
                <a:sym typeface="Verdana"/>
              </a:rPr>
            </a:br>
            <a:r>
              <a:rPr lang="en-GB" b="1" dirty="0">
                <a:solidFill>
                  <a:srgbClr val="00693C"/>
                </a:solidFill>
                <a:sym typeface="Verdana"/>
              </a:rPr>
              <a:t>Foundation</a:t>
            </a:r>
          </a:p>
          <a:p>
            <a:pPr marL="293914" indent="-293914">
              <a:spcBef>
                <a:spcPts val="500"/>
              </a:spcBef>
              <a:buFont typeface="Verdana"/>
              <a:buChar char="»"/>
            </a:pPr>
            <a:r>
              <a:rPr lang="en-GB" b="1" dirty="0">
                <a:solidFill>
                  <a:srgbClr val="00693C"/>
                </a:solidFill>
                <a:sym typeface="Verdana"/>
              </a:rPr>
              <a:t>Standardised</a:t>
            </a:r>
            <a:r>
              <a:rPr lang="en-GB" dirty="0">
                <a:solidFill>
                  <a:srgbClr val="FF0000"/>
                </a:solidFill>
                <a:sym typeface="Verdana"/>
              </a:rPr>
              <a:t> </a:t>
            </a:r>
            <a:r>
              <a:rPr lang="en-GB" dirty="0">
                <a:sym typeface="Verdana"/>
              </a:rPr>
              <a:t>by </a:t>
            </a:r>
            <a:br>
              <a:rPr lang="en-GB" dirty="0">
                <a:sym typeface="Verdana"/>
              </a:rPr>
            </a:br>
            <a:r>
              <a:rPr lang="en-GB" b="1" dirty="0">
                <a:solidFill>
                  <a:srgbClr val="00693C"/>
                </a:solidFill>
                <a:sym typeface="Verdana"/>
              </a:rPr>
              <a:t>specification</a:t>
            </a:r>
          </a:p>
          <a:p>
            <a:pPr marL="293914" indent="-293914">
              <a:spcBef>
                <a:spcPts val="500"/>
              </a:spcBef>
              <a:buFont typeface="Verdana"/>
              <a:buChar char="»"/>
            </a:pPr>
            <a:r>
              <a:rPr lang="en-GB" b="1" dirty="0">
                <a:solidFill>
                  <a:srgbClr val="00693C"/>
                </a:solidFill>
                <a:sym typeface="Verdana"/>
              </a:rPr>
              <a:t>Open format </a:t>
            </a:r>
            <a:r>
              <a:rPr lang="en-GB" dirty="0">
                <a:sym typeface="Verdana"/>
              </a:rPr>
              <a:t>– lack of patent restrictions</a:t>
            </a:r>
          </a:p>
        </p:txBody>
      </p:sp>
      <p:pic>
        <p:nvPicPr>
          <p:cNvPr id="6" name="Symbol zastępczy zawartości 2">
            <a:extLst>
              <a:ext uri="{FF2B5EF4-FFF2-40B4-BE49-F238E27FC236}">
                <a16:creationId xmlns:a16="http://schemas.microsoft.com/office/drawing/2014/main" id="{26A3518F-C6BB-4747-992E-EB8D4A0627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4933156" y="2963069"/>
            <a:ext cx="3238500" cy="2159000"/>
          </a:xfrm>
          <a:prstGeom prst="rect">
            <a:avLst/>
          </a:prstGeom>
        </p:spPr>
      </p:pic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01210575-BCA8-684F-A135-D24E0A8DA6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69C22-1F5A-0247-9939-8E5658B5F768}" type="slidenum">
              <a:rPr lang="pl-PL" altLang="pl-PL" smtClean="0"/>
              <a:pPr/>
              <a:t>12</a:t>
            </a:fld>
            <a:endParaRPr lang="pl-PL" altLang="pl-PL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C9D78BDE-F98D-854F-BFDD-CE2FFC2A5254}"/>
              </a:ext>
            </a:extLst>
          </p:cNvPr>
          <p:cNvSpPr txBox="1"/>
          <p:nvPr/>
        </p:nvSpPr>
        <p:spPr>
          <a:xfrm>
            <a:off x="4640263" y="5122069"/>
            <a:ext cx="1908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hlinkClick r:id="rId6" tooltip="http://commons.wikimedia.org/wiki/File:Mp3.svg"/>
              </a:rPr>
              <a:t>This photo</a:t>
            </a:r>
            <a:r>
              <a:rPr lang="en-GB" sz="900" dirty="0"/>
              <a:t>, author: Author unknown, license: </a:t>
            </a:r>
            <a:r>
              <a:rPr lang="en-GB" sz="900" dirty="0">
                <a:hlinkClick r:id="rId7" tooltip="https://creativecommons.org/licenses/by-sa/3.0/"/>
              </a:rPr>
              <a:t>CC BY-SA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21782615"/>
      </p:ext>
    </p:extLst>
  </p:cSld>
  <p:clrMapOvr>
    <a:masterClrMapping/>
  </p:clrMapOvr>
  <p:transition spd="med" advTm="33508">
    <p:dissolv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Prostokąt 2">
            <a:hlinkClick r:id="rId4"/>
            <a:extLst>
              <a:ext uri="{FF2B5EF4-FFF2-40B4-BE49-F238E27FC236}">
                <a16:creationId xmlns:a16="http://schemas.microsoft.com/office/drawing/2014/main" id="{90D633C2-22F6-7749-89B5-5315AB1E9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029" y="6202916"/>
            <a:ext cx="1541215" cy="408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9142" rIns="39142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78281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l-PL" altLang="pl-PL" sz="205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84C90F9-79A8-9740-8DE6-8BCD06C11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Vorbis Compression (1/2)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B5908FE-38DC-C74E-9908-DCD6A769B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>
                <a:sym typeface="Verdana"/>
              </a:rPr>
              <a:t>Algorithm also based on </a:t>
            </a:r>
            <a:r>
              <a:rPr lang="en-GB" b="1" dirty="0">
                <a:solidFill>
                  <a:srgbClr val="00693C"/>
                </a:solidFill>
                <a:sym typeface="Verdana"/>
              </a:rPr>
              <a:t>MDCT</a:t>
            </a:r>
            <a:r>
              <a:rPr lang="en-GB" dirty="0">
                <a:solidFill>
                  <a:srgbClr val="00693C"/>
                </a:solidFill>
                <a:sym typeface="Verdana"/>
              </a:rPr>
              <a:t> </a:t>
            </a:r>
            <a:r>
              <a:rPr lang="en-GB" dirty="0">
                <a:sym typeface="Verdana"/>
              </a:rPr>
              <a:t>but minimally:</a:t>
            </a:r>
          </a:p>
          <a:p>
            <a:pPr lvl="1"/>
            <a:r>
              <a:rPr lang="en-GB" dirty="0">
                <a:sym typeface="Verdana"/>
              </a:rPr>
              <a:t>Smaller files, or</a:t>
            </a:r>
          </a:p>
          <a:p>
            <a:pPr lvl="1"/>
            <a:r>
              <a:rPr lang="en-GB" dirty="0">
                <a:sym typeface="Verdana"/>
              </a:rPr>
              <a:t>Higher quality</a:t>
            </a:r>
          </a:p>
          <a:p>
            <a:r>
              <a:rPr lang="en-GB" dirty="0">
                <a:sym typeface="Verdana"/>
              </a:rPr>
              <a:t>Features:</a:t>
            </a:r>
          </a:p>
          <a:p>
            <a:pPr lvl="1"/>
            <a:r>
              <a:rPr lang="en-GB" dirty="0">
                <a:sym typeface="Verdana"/>
              </a:rPr>
              <a:t>Up to </a:t>
            </a:r>
            <a:r>
              <a:rPr lang="en-GB" b="1" dirty="0">
                <a:solidFill>
                  <a:srgbClr val="00693C"/>
                </a:solidFill>
                <a:sym typeface="Verdana"/>
              </a:rPr>
              <a:t>255</a:t>
            </a:r>
            <a:r>
              <a:rPr lang="en-GB" dirty="0">
                <a:solidFill>
                  <a:srgbClr val="00693C"/>
                </a:solidFill>
                <a:sym typeface="Verdana"/>
              </a:rPr>
              <a:t> </a:t>
            </a:r>
            <a:r>
              <a:rPr lang="en-GB" dirty="0">
                <a:sym typeface="Verdana"/>
              </a:rPr>
              <a:t>channels</a:t>
            </a:r>
          </a:p>
          <a:p>
            <a:pPr lvl="1"/>
            <a:r>
              <a:rPr lang="en-GB" b="1" dirty="0">
                <a:solidFill>
                  <a:srgbClr val="00693C"/>
                </a:solidFill>
                <a:sym typeface="Verdana"/>
              </a:rPr>
              <a:t>16-bit</a:t>
            </a:r>
            <a:r>
              <a:rPr lang="en-GB" dirty="0">
                <a:sym typeface="Verdana"/>
              </a:rPr>
              <a:t> sound</a:t>
            </a:r>
          </a:p>
          <a:p>
            <a:pPr lvl="1"/>
            <a:r>
              <a:rPr lang="en-GB" dirty="0">
                <a:sym typeface="Verdana"/>
              </a:rPr>
              <a:t>Frequency range</a:t>
            </a:r>
            <a:br>
              <a:rPr lang="en-GB" dirty="0">
                <a:sym typeface="Verdana"/>
              </a:rPr>
            </a:br>
            <a:r>
              <a:rPr lang="en-GB" dirty="0">
                <a:sym typeface="Verdana"/>
              </a:rPr>
              <a:t>up to </a:t>
            </a:r>
            <a:r>
              <a:rPr lang="en-GB" b="1" dirty="0">
                <a:solidFill>
                  <a:srgbClr val="00693C"/>
                </a:solidFill>
                <a:sym typeface="Verdana"/>
              </a:rPr>
              <a:t>48 kHz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62DE1A32-64C9-E445-84F3-DBC60B56CB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EC3799-ED65-654B-9A49-C1DB7752E35A}" type="slidenum">
              <a:rPr lang="pl-PL" altLang="pl-PL" smtClean="0"/>
              <a:pPr/>
              <a:t>13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732257205"/>
      </p:ext>
    </p:extLst>
  </p:cSld>
  <p:clrMapOvr>
    <a:masterClrMapping/>
  </p:clrMapOvr>
  <p:transition spd="med" advTm="42832">
    <p:dissolv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Prostokąt 2">
            <a:hlinkClick r:id="rId4"/>
            <a:extLst>
              <a:ext uri="{FF2B5EF4-FFF2-40B4-BE49-F238E27FC236}">
                <a16:creationId xmlns:a16="http://schemas.microsoft.com/office/drawing/2014/main" id="{90D633C2-22F6-7749-89B5-5315AB1E9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029" y="6202916"/>
            <a:ext cx="1541215" cy="408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9142" rIns="39142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78281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l-PL" altLang="pl-PL" sz="205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CDA261A-75DA-8744-9BF4-0FC7D4D0F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Vorbis Compression (2/2)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EDD3D38-DA49-FA4C-8418-500CD495E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>
                <a:sym typeface="Verdana"/>
              </a:rPr>
              <a:t>Breakdown of stream on windows in </a:t>
            </a:r>
            <a:r>
              <a:rPr lang="en-GB" b="1" dirty="0">
                <a:solidFill>
                  <a:srgbClr val="00693C"/>
                </a:solidFill>
                <a:sym typeface="Verdana"/>
              </a:rPr>
              <a:t>2</a:t>
            </a:r>
            <a:r>
              <a:rPr lang="en-GB" dirty="0">
                <a:solidFill>
                  <a:srgbClr val="00693C"/>
                </a:solidFill>
                <a:sym typeface="Verdana"/>
              </a:rPr>
              <a:t> </a:t>
            </a:r>
            <a:r>
              <a:rPr lang="en-GB" dirty="0">
                <a:sym typeface="Verdana"/>
              </a:rPr>
              <a:t>sizes:</a:t>
            </a:r>
          </a:p>
          <a:p>
            <a:pPr lvl="1"/>
            <a:r>
              <a:rPr lang="en-GB" dirty="0">
                <a:sym typeface="Verdana"/>
              </a:rPr>
              <a:t>Large (usually </a:t>
            </a:r>
            <a:r>
              <a:rPr lang="en-GB" b="1" dirty="0">
                <a:solidFill>
                  <a:srgbClr val="00693C"/>
                </a:solidFill>
                <a:sym typeface="Verdana"/>
              </a:rPr>
              <a:t>2048</a:t>
            </a:r>
            <a:r>
              <a:rPr lang="en-GB" dirty="0">
                <a:solidFill>
                  <a:srgbClr val="00693C"/>
                </a:solidFill>
                <a:sym typeface="Verdana"/>
              </a:rPr>
              <a:t> </a:t>
            </a:r>
            <a:r>
              <a:rPr lang="en-GB" dirty="0">
                <a:sym typeface="Verdana"/>
              </a:rPr>
              <a:t>samples)</a:t>
            </a:r>
          </a:p>
          <a:p>
            <a:pPr lvl="1"/>
            <a:r>
              <a:rPr lang="en-GB" dirty="0">
                <a:sym typeface="Verdana"/>
              </a:rPr>
              <a:t>Small (typically </a:t>
            </a:r>
            <a:r>
              <a:rPr lang="en-GB" b="1" dirty="0">
                <a:solidFill>
                  <a:srgbClr val="00693C"/>
                </a:solidFill>
                <a:sym typeface="Verdana"/>
              </a:rPr>
              <a:t>256</a:t>
            </a:r>
            <a:r>
              <a:rPr lang="en-GB" dirty="0">
                <a:solidFill>
                  <a:srgbClr val="00693C"/>
                </a:solidFill>
                <a:sym typeface="Verdana"/>
              </a:rPr>
              <a:t> </a:t>
            </a:r>
            <a:r>
              <a:rPr lang="en-GB" dirty="0">
                <a:sym typeface="Verdana"/>
              </a:rPr>
              <a:t>samples)</a:t>
            </a:r>
          </a:p>
          <a:p>
            <a:r>
              <a:rPr lang="en-GB" dirty="0">
                <a:sym typeface="Verdana"/>
              </a:rPr>
              <a:t>Performing </a:t>
            </a:r>
            <a:r>
              <a:rPr lang="en-GB" b="1" dirty="0">
                <a:solidFill>
                  <a:srgbClr val="00693C"/>
                </a:solidFill>
                <a:sym typeface="Verdana"/>
              </a:rPr>
              <a:t>MDCT</a:t>
            </a:r>
            <a:r>
              <a:rPr lang="en-GB" dirty="0">
                <a:solidFill>
                  <a:srgbClr val="00693C"/>
                </a:solidFill>
                <a:sym typeface="Verdana"/>
              </a:rPr>
              <a:t> </a:t>
            </a:r>
            <a:r>
              <a:rPr lang="en-GB" dirty="0">
                <a:sym typeface="Verdana"/>
              </a:rPr>
              <a:t>in each window</a:t>
            </a:r>
          </a:p>
          <a:p>
            <a:r>
              <a:rPr lang="en-GB" dirty="0">
                <a:sym typeface="Verdana"/>
              </a:rPr>
              <a:t>Simplifying data from </a:t>
            </a:r>
            <a:r>
              <a:rPr lang="en-GB" b="1" dirty="0">
                <a:solidFill>
                  <a:srgbClr val="00693C"/>
                </a:solidFill>
                <a:sym typeface="Verdana"/>
              </a:rPr>
              <a:t>MDCT</a:t>
            </a:r>
            <a:r>
              <a:rPr lang="en-GB" dirty="0">
                <a:solidFill>
                  <a:srgbClr val="00693C"/>
                </a:solidFill>
                <a:sym typeface="Verdana"/>
              </a:rPr>
              <a:t> </a:t>
            </a:r>
            <a:r>
              <a:rPr lang="en-GB" dirty="0">
                <a:sym typeface="Verdana"/>
              </a:rPr>
              <a:t>(</a:t>
            </a:r>
            <a:r>
              <a:rPr lang="en-GB" b="1" dirty="0">
                <a:solidFill>
                  <a:srgbClr val="00693C"/>
                </a:solidFill>
                <a:sym typeface="Verdana"/>
              </a:rPr>
              <a:t>psycho-acoustic model</a:t>
            </a:r>
            <a:r>
              <a:rPr lang="en-GB" dirty="0">
                <a:sym typeface="Verdana"/>
              </a:rPr>
              <a:t>)</a:t>
            </a:r>
          </a:p>
          <a:p>
            <a:r>
              <a:rPr lang="en-GB" dirty="0">
                <a:sym typeface="Verdana"/>
              </a:rPr>
              <a:t>Scaling of data depending on energy</a:t>
            </a:r>
          </a:p>
          <a:p>
            <a:r>
              <a:rPr lang="en-GB" dirty="0">
                <a:sym typeface="Verdana"/>
              </a:rPr>
              <a:t>Quantification and lossless data</a:t>
            </a:r>
            <a:br>
              <a:rPr lang="en-GB" dirty="0">
                <a:sym typeface="Verdana"/>
              </a:rPr>
            </a:br>
            <a:r>
              <a:rPr lang="en-GB" dirty="0">
                <a:sym typeface="Verdana"/>
              </a:rPr>
              <a:t>compression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80F93158-FC26-E94A-B75B-DC9590278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EC3799-ED65-654B-9A49-C1DB7752E35A}" type="slidenum">
              <a:rPr lang="pl-PL" altLang="pl-PL" smtClean="0"/>
              <a:pPr/>
              <a:t>14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795340234"/>
      </p:ext>
    </p:extLst>
  </p:cSld>
  <p:clrMapOvr>
    <a:masterClrMapping/>
  </p:clrMapOvr>
  <p:transition spd="med" advTm="51360">
    <p:dissolv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Prostokąt 2">
            <a:hlinkClick r:id="rId3"/>
            <a:extLst>
              <a:ext uri="{FF2B5EF4-FFF2-40B4-BE49-F238E27FC236}">
                <a16:creationId xmlns:a16="http://schemas.microsoft.com/office/drawing/2014/main" id="{90D633C2-22F6-7749-89B5-5315AB1E9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029" y="6202916"/>
            <a:ext cx="1541215" cy="408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9142" rIns="39142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78281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l-PL" altLang="pl-PL" sz="205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5F94EFE-0F2A-7343-94FC-9F768FB0D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Vorbis Market Adoption</a:t>
            </a:r>
          </a:p>
        </p:txBody>
      </p:sp>
      <p:graphicFrame>
        <p:nvGraphicFramePr>
          <p:cNvPr id="5" name="Symbol zastępczy zawartości 6">
            <a:extLst>
              <a:ext uri="{FF2B5EF4-FFF2-40B4-BE49-F238E27FC236}">
                <a16:creationId xmlns:a16="http://schemas.microsoft.com/office/drawing/2014/main" id="{3ACFD22F-2E24-3F40-B95B-C7F90F7D25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8339959"/>
              </p:ext>
            </p:extLst>
          </p:nvPr>
        </p:nvGraphicFramePr>
        <p:xfrm>
          <a:off x="685800" y="1982788"/>
          <a:ext cx="7778750" cy="4119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8CCDBDA0-1715-E542-890F-6DF905EC28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EC3799-ED65-654B-9A49-C1DB7752E35A}" type="slidenum">
              <a:rPr lang="pl-PL" altLang="pl-PL" smtClean="0"/>
              <a:pPr/>
              <a:t>15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612946168"/>
      </p:ext>
    </p:extLst>
  </p:cSld>
  <p:clrMapOvr>
    <a:masterClrMapping/>
  </p:clrMapOvr>
  <p:transition spd="med" advTm="26242">
    <p:dissolv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Prostokąt 2">
            <a:hlinkClick r:id="rId4"/>
            <a:extLst>
              <a:ext uri="{FF2B5EF4-FFF2-40B4-BE49-F238E27FC236}">
                <a16:creationId xmlns:a16="http://schemas.microsoft.com/office/drawing/2014/main" id="{90D633C2-22F6-7749-89B5-5315AB1E9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029" y="6202916"/>
            <a:ext cx="1541215" cy="408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9142" rIns="39142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78281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l-PL" altLang="pl-PL" sz="205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5F94EFE-0F2A-7343-94FC-9F768FB0D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FLAC</a:t>
            </a:r>
          </a:p>
        </p:txBody>
      </p:sp>
      <p:sp>
        <p:nvSpPr>
          <p:cNvPr id="8" name="Symbol zastępczy zawartości 7">
            <a:extLst>
              <a:ext uri="{FF2B5EF4-FFF2-40B4-BE49-F238E27FC236}">
                <a16:creationId xmlns:a16="http://schemas.microsoft.com/office/drawing/2014/main" id="{F7A25BCB-7CE6-B744-A3D3-EB11949023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b="1" dirty="0">
                <a:solidFill>
                  <a:srgbClr val="00693C"/>
                </a:solidFill>
              </a:rPr>
              <a:t>Free Lossless Audio Codec</a:t>
            </a:r>
            <a:r>
              <a:rPr lang="en-GB" dirty="0"/>
              <a:t>; </a:t>
            </a:r>
            <a:r>
              <a:rPr lang="en-GB" sz="3100" b="1" dirty="0">
                <a:solidFill>
                  <a:srgbClr val="00693C"/>
                </a:solidFill>
              </a:rPr>
              <a:t>/</a:t>
            </a:r>
            <a:r>
              <a:rPr lang="en-GB" sz="3100" b="1" dirty="0" err="1">
                <a:solidFill>
                  <a:srgbClr val="00693C"/>
                </a:solidFill>
              </a:rPr>
              <a:t>flæk</a:t>
            </a:r>
            <a:r>
              <a:rPr lang="en-GB" sz="3100" b="1" dirty="0">
                <a:solidFill>
                  <a:srgbClr val="00693C"/>
                </a:solidFill>
              </a:rPr>
              <a:t>/</a:t>
            </a:r>
          </a:p>
          <a:p>
            <a:r>
              <a:rPr lang="en-GB" sz="3100" b="1" dirty="0">
                <a:solidFill>
                  <a:srgbClr val="00693C"/>
                </a:solidFill>
              </a:rPr>
              <a:t>Audio coding format</a:t>
            </a:r>
          </a:p>
          <a:p>
            <a:r>
              <a:rPr lang="en-GB" sz="3100" b="1" dirty="0">
                <a:solidFill>
                  <a:srgbClr val="00693C"/>
                </a:solidFill>
              </a:rPr>
              <a:t>Lossless compression</a:t>
            </a:r>
          </a:p>
          <a:p>
            <a:r>
              <a:rPr lang="en-GB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Developed by the </a:t>
            </a:r>
            <a:r>
              <a:rPr lang="en-GB" sz="3100" b="1" dirty="0">
                <a:solidFill>
                  <a:srgbClr val="00693C"/>
                </a:solidFill>
              </a:rPr>
              <a:t>Xiph.Org </a:t>
            </a:r>
          </a:p>
          <a:p>
            <a:r>
              <a:rPr lang="en-GB" dirty="0"/>
              <a:t>A</a:t>
            </a:r>
            <a:r>
              <a:rPr lang="en-GB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udio reduced to 50- 70% of its original size</a:t>
            </a:r>
            <a:endParaRPr lang="en-GB" dirty="0"/>
          </a:p>
        </p:txBody>
      </p:sp>
      <p:pic>
        <p:nvPicPr>
          <p:cNvPr id="14" name="Symbol zastępczy zawartości 13">
            <a:extLst>
              <a:ext uri="{FF2B5EF4-FFF2-40B4-BE49-F238E27FC236}">
                <a16:creationId xmlns:a16="http://schemas.microsoft.com/office/drawing/2014/main" id="{824D38C1-870E-5142-9494-686C739379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640263" y="3094465"/>
            <a:ext cx="3824287" cy="1896208"/>
          </a:xfrm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8CCDBDA0-1715-E542-890F-6DF905EC28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892902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EC3799-ED65-654B-9A49-C1DB7752E35A}" type="slidenum">
              <a:rPr kumimoji="0" lang="pl-PL" altLang="pl-PL" sz="137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Arial"/>
                <a:cs typeface="Arial"/>
                <a:sym typeface="Arial"/>
              </a:rPr>
              <a:pPr marL="0" marR="0" lvl="0" indent="0" algn="r" defTabSz="892902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pl-PL" altLang="pl-PL" sz="137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000000"/>
                </a:solidFill>
              </a:uFill>
              <a:latin typeface="Arial"/>
              <a:cs typeface="Arial"/>
              <a:sym typeface="Arial"/>
            </a:endParaRP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54F1262A-BB12-CA47-96E8-5C1A8F4412D4}"/>
              </a:ext>
            </a:extLst>
          </p:cNvPr>
          <p:cNvSpPr txBox="1"/>
          <p:nvPr/>
        </p:nvSpPr>
        <p:spPr>
          <a:xfrm>
            <a:off x="4640263" y="4990673"/>
            <a:ext cx="38242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dirty="0">
                <a:hlinkClick r:id="rId6" tooltip="https://en.wikipedia.org/wiki/FLAC"/>
              </a:rPr>
              <a:t>This photo</a:t>
            </a:r>
            <a:r>
              <a:rPr lang="pl-PL" sz="900" dirty="0"/>
              <a:t>, </a:t>
            </a:r>
            <a:r>
              <a:rPr lang="en-GB" sz="900" dirty="0"/>
              <a:t>author: Author unknown, license</a:t>
            </a:r>
            <a:r>
              <a:rPr lang="pl-PL" sz="900" dirty="0"/>
              <a:t>: </a:t>
            </a:r>
            <a:r>
              <a:rPr lang="pl-PL" sz="900" dirty="0">
                <a:hlinkClick r:id="rId7" tooltip="https://creativecommons.org/licenses/by-sa/3.0/"/>
              </a:rPr>
              <a:t>CC BY-SA</a:t>
            </a:r>
            <a:endParaRPr lang="pl-PL" sz="900" dirty="0"/>
          </a:p>
        </p:txBody>
      </p:sp>
    </p:spTree>
    <p:extLst>
      <p:ext uri="{BB962C8B-B14F-4D97-AF65-F5344CB8AC3E}">
        <p14:creationId xmlns:p14="http://schemas.microsoft.com/office/powerpoint/2010/main" val="847936748"/>
      </p:ext>
    </p:extLst>
  </p:cSld>
  <p:clrMapOvr>
    <a:masterClrMapping/>
  </p:clrMapOvr>
  <p:transition spd="med" advTm="49274">
    <p:dissolv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Prostokąt 2">
            <a:hlinkClick r:id="rId3"/>
            <a:extLst>
              <a:ext uri="{FF2B5EF4-FFF2-40B4-BE49-F238E27FC236}">
                <a16:creationId xmlns:a16="http://schemas.microsoft.com/office/drawing/2014/main" id="{90D633C2-22F6-7749-89B5-5315AB1E9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029" y="6202916"/>
            <a:ext cx="1541215" cy="408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9142" rIns="39142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78281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l-PL" altLang="pl-PL" sz="205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F2D7D17-D17A-484B-8ECE-D92002EE4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Audio Codecs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6153E7A-A150-C04E-B7E6-156716A44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b="1" dirty="0">
                <a:solidFill>
                  <a:srgbClr val="00693C"/>
                </a:solidFill>
                <a:sym typeface="Verdana"/>
              </a:rPr>
              <a:t>ATRAC</a:t>
            </a:r>
            <a:r>
              <a:rPr lang="en-GB" dirty="0">
                <a:solidFill>
                  <a:srgbClr val="00693C"/>
                </a:solidFill>
                <a:sym typeface="Verdana"/>
              </a:rPr>
              <a:t> </a:t>
            </a:r>
            <a:r>
              <a:rPr lang="en-GB" dirty="0">
                <a:sym typeface="Verdana"/>
              </a:rPr>
              <a:t>(created and patented by </a:t>
            </a:r>
            <a:r>
              <a:rPr lang="en-GB" b="1" dirty="0">
                <a:solidFill>
                  <a:srgbClr val="00693C"/>
                </a:solidFill>
                <a:sym typeface="Verdana"/>
              </a:rPr>
              <a:t>Sony</a:t>
            </a:r>
            <a:r>
              <a:rPr lang="en-GB" dirty="0">
                <a:solidFill>
                  <a:srgbClr val="00693C"/>
                </a:solidFill>
                <a:sym typeface="Verdana"/>
              </a:rPr>
              <a:t> </a:t>
            </a:r>
            <a:r>
              <a:rPr lang="en-GB" dirty="0">
                <a:sym typeface="Verdana"/>
              </a:rPr>
              <a:t>Corp., used for PlayStation)</a:t>
            </a:r>
          </a:p>
          <a:p>
            <a:r>
              <a:rPr lang="en-GB" b="1" dirty="0">
                <a:solidFill>
                  <a:srgbClr val="00693C"/>
                </a:solidFill>
                <a:sym typeface="Verdana"/>
              </a:rPr>
              <a:t>AC-3</a:t>
            </a:r>
            <a:r>
              <a:rPr lang="en-GB" dirty="0">
                <a:sym typeface="Verdana"/>
              </a:rPr>
              <a:t> (created and patented by </a:t>
            </a:r>
            <a:r>
              <a:rPr lang="en-GB" b="1" dirty="0">
                <a:solidFill>
                  <a:srgbClr val="00693C"/>
                </a:solidFill>
                <a:sym typeface="Verdana"/>
              </a:rPr>
              <a:t>Dolby</a:t>
            </a:r>
            <a:r>
              <a:rPr lang="en-GB" b="1" dirty="0">
                <a:solidFill>
                  <a:srgbClr val="FF0000"/>
                </a:solidFill>
                <a:sym typeface="Verdana"/>
              </a:rPr>
              <a:t> </a:t>
            </a:r>
            <a:r>
              <a:rPr lang="en-GB" b="1" dirty="0">
                <a:solidFill>
                  <a:srgbClr val="00693C"/>
                </a:solidFill>
                <a:sym typeface="Verdana"/>
              </a:rPr>
              <a:t>Laboratories</a:t>
            </a:r>
            <a:r>
              <a:rPr lang="en-GB" dirty="0">
                <a:sym typeface="Verdana"/>
              </a:rPr>
              <a:t>, used for </a:t>
            </a:r>
            <a:r>
              <a:rPr lang="en-GB" b="1" dirty="0">
                <a:solidFill>
                  <a:srgbClr val="00693C"/>
                </a:solidFill>
                <a:sym typeface="Verdana"/>
              </a:rPr>
              <a:t>DVD players </a:t>
            </a:r>
            <a:r>
              <a:rPr lang="en-GB" dirty="0">
                <a:sym typeface="Verdana"/>
              </a:rPr>
              <a:t>and </a:t>
            </a:r>
            <a:r>
              <a:rPr lang="en-GB" b="1" dirty="0">
                <a:solidFill>
                  <a:srgbClr val="00693C"/>
                </a:solidFill>
                <a:sym typeface="Verdana"/>
              </a:rPr>
              <a:t>digital television</a:t>
            </a:r>
            <a:r>
              <a:rPr lang="en-GB" dirty="0">
                <a:sym typeface="Verdana"/>
              </a:rPr>
              <a:t>)</a:t>
            </a:r>
          </a:p>
          <a:p>
            <a:r>
              <a:rPr lang="en-GB" b="1" dirty="0">
                <a:solidFill>
                  <a:srgbClr val="00693C"/>
                </a:solidFill>
                <a:sym typeface="Verdana"/>
              </a:rPr>
              <a:t>MP2 – MPEG-1, 2 Audio Layer II</a:t>
            </a:r>
            <a:r>
              <a:rPr lang="en-GB" dirty="0">
                <a:solidFill>
                  <a:srgbClr val="00693C"/>
                </a:solidFill>
                <a:sym typeface="Verdana"/>
              </a:rPr>
              <a:t> </a:t>
            </a:r>
            <a:r>
              <a:rPr lang="en-GB" dirty="0">
                <a:sym typeface="Verdana"/>
              </a:rPr>
              <a:t>(</a:t>
            </a:r>
            <a:r>
              <a:rPr lang="en-GB" b="1" dirty="0">
                <a:solidFill>
                  <a:srgbClr val="00693C"/>
                </a:solidFill>
                <a:sym typeface="Verdana"/>
              </a:rPr>
              <a:t>MP3</a:t>
            </a:r>
            <a:r>
              <a:rPr lang="en-GB" dirty="0">
                <a:solidFill>
                  <a:srgbClr val="00693C"/>
                </a:solidFill>
                <a:sym typeface="Verdana"/>
              </a:rPr>
              <a:t> </a:t>
            </a:r>
            <a:r>
              <a:rPr lang="en-GB" dirty="0">
                <a:sym typeface="Verdana"/>
              </a:rPr>
              <a:t>predecessor)</a:t>
            </a:r>
          </a:p>
          <a:p>
            <a:r>
              <a:rPr lang="en-GB" b="1" dirty="0">
                <a:solidFill>
                  <a:srgbClr val="00693C"/>
                </a:solidFill>
                <a:sym typeface="Verdana"/>
              </a:rPr>
              <a:t>RealAudio</a:t>
            </a:r>
            <a:r>
              <a:rPr lang="en-GB" dirty="0">
                <a:solidFill>
                  <a:srgbClr val="00693C"/>
                </a:solidFill>
                <a:sym typeface="Verdana"/>
              </a:rPr>
              <a:t> </a:t>
            </a:r>
            <a:r>
              <a:rPr lang="en-GB" dirty="0">
                <a:sym typeface="Verdana"/>
              </a:rPr>
              <a:t>(used for live broadcasting)</a:t>
            </a:r>
          </a:p>
          <a:p>
            <a:r>
              <a:rPr lang="en-GB" b="1" dirty="0">
                <a:solidFill>
                  <a:srgbClr val="00693C"/>
                </a:solidFill>
                <a:sym typeface="Verdana"/>
              </a:rPr>
              <a:t>WMA – Windows Media Audio</a:t>
            </a:r>
            <a:br>
              <a:rPr lang="en-GB" b="1" dirty="0">
                <a:solidFill>
                  <a:srgbClr val="00693C"/>
                </a:solidFill>
                <a:sym typeface="Verdana"/>
              </a:rPr>
            </a:br>
            <a:r>
              <a:rPr lang="en-GB" dirty="0">
                <a:sym typeface="Verdana"/>
              </a:rPr>
              <a:t>(created and patented by Microsoft)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4CE0A2D-C41E-FB49-AF41-F77609AF92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EC3799-ED65-654B-9A49-C1DB7752E35A}" type="slidenum">
              <a:rPr lang="pl-PL" altLang="pl-PL" smtClean="0"/>
              <a:pPr/>
              <a:t>17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017591632"/>
      </p:ext>
    </p:extLst>
  </p:cSld>
  <p:clrMapOvr>
    <a:masterClrMapping/>
  </p:clrMapOvr>
  <p:transition spd="med" advTm="39204">
    <p:dissolv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Prostokąt 2">
            <a:hlinkClick r:id="rId3"/>
            <a:extLst>
              <a:ext uri="{FF2B5EF4-FFF2-40B4-BE49-F238E27FC236}">
                <a16:creationId xmlns:a16="http://schemas.microsoft.com/office/drawing/2014/main" id="{90D633C2-22F6-7749-89B5-5315AB1E9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029" y="6202916"/>
            <a:ext cx="1541215" cy="408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9142" rIns="39142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78281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l-PL" altLang="pl-PL" sz="205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9A7AEE9-C0B5-5A4F-A139-454F2A5F9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Speech Codecs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5C8228C-6AED-B44F-BD7E-2D7B45630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b="1" dirty="0">
                <a:solidFill>
                  <a:srgbClr val="00693C"/>
                </a:solidFill>
                <a:sym typeface="Verdana"/>
              </a:rPr>
              <a:t>SILK</a:t>
            </a:r>
            <a:r>
              <a:rPr lang="en-GB" dirty="0">
                <a:solidFill>
                  <a:srgbClr val="00693C"/>
                </a:solidFill>
                <a:sym typeface="Verdana"/>
              </a:rPr>
              <a:t> </a:t>
            </a:r>
            <a:r>
              <a:rPr lang="en-GB" dirty="0">
                <a:sym typeface="Verdana"/>
              </a:rPr>
              <a:t>(created and patented by </a:t>
            </a:r>
            <a:r>
              <a:rPr lang="en-GB" b="1" dirty="0">
                <a:solidFill>
                  <a:srgbClr val="00693C"/>
                </a:solidFill>
                <a:sym typeface="Verdana"/>
              </a:rPr>
              <a:t>Skype Limited</a:t>
            </a:r>
            <a:r>
              <a:rPr lang="en-GB" dirty="0">
                <a:sym typeface="Verdana"/>
              </a:rPr>
              <a:t>, free, used in </a:t>
            </a:r>
            <a:r>
              <a:rPr lang="en-GB" b="1" dirty="0">
                <a:solidFill>
                  <a:srgbClr val="00693C"/>
                </a:solidFill>
                <a:sym typeface="Verdana"/>
              </a:rPr>
              <a:t>Skype</a:t>
            </a:r>
            <a:r>
              <a:rPr lang="en-GB" dirty="0">
                <a:solidFill>
                  <a:srgbClr val="00693C"/>
                </a:solidFill>
                <a:sym typeface="Verdana"/>
              </a:rPr>
              <a:t> </a:t>
            </a:r>
            <a:r>
              <a:rPr lang="en-GB" dirty="0">
                <a:sym typeface="Verdana"/>
              </a:rPr>
              <a:t>for voice recording)</a:t>
            </a:r>
          </a:p>
          <a:p>
            <a:r>
              <a:rPr lang="en-GB" b="1" dirty="0">
                <a:solidFill>
                  <a:srgbClr val="00693C"/>
                </a:solidFill>
                <a:sym typeface="Verdana"/>
              </a:rPr>
              <a:t>G.711</a:t>
            </a:r>
            <a:r>
              <a:rPr lang="en-GB" dirty="0">
                <a:solidFill>
                  <a:srgbClr val="00693C"/>
                </a:solidFill>
                <a:sym typeface="Verdana"/>
              </a:rPr>
              <a:t> </a:t>
            </a:r>
            <a:r>
              <a:rPr lang="en-GB" dirty="0">
                <a:sym typeface="Verdana"/>
              </a:rPr>
              <a:t>(standardised by </a:t>
            </a:r>
            <a:r>
              <a:rPr lang="en-GB" b="1" dirty="0">
                <a:solidFill>
                  <a:srgbClr val="00693C"/>
                </a:solidFill>
                <a:sym typeface="Verdana"/>
              </a:rPr>
              <a:t>ITU-T</a:t>
            </a:r>
            <a:r>
              <a:rPr lang="en-GB" dirty="0">
                <a:sym typeface="Verdana"/>
              </a:rPr>
              <a:t>, free, used in many </a:t>
            </a:r>
            <a:r>
              <a:rPr lang="en-GB" b="1" dirty="0">
                <a:solidFill>
                  <a:srgbClr val="00693C"/>
                </a:solidFill>
                <a:sym typeface="Verdana"/>
              </a:rPr>
              <a:t>VoIP</a:t>
            </a:r>
            <a:r>
              <a:rPr lang="en-GB" dirty="0">
                <a:solidFill>
                  <a:srgbClr val="00693C"/>
                </a:solidFill>
                <a:sym typeface="Verdana"/>
              </a:rPr>
              <a:t> </a:t>
            </a:r>
            <a:r>
              <a:rPr lang="en-GB" dirty="0">
                <a:sym typeface="Verdana"/>
              </a:rPr>
              <a:t>software)</a:t>
            </a:r>
          </a:p>
          <a:p>
            <a:r>
              <a:rPr lang="en-GB" b="1" dirty="0">
                <a:solidFill>
                  <a:srgbClr val="00693C"/>
                </a:solidFill>
                <a:sym typeface="Verdana"/>
              </a:rPr>
              <a:t>G.726</a:t>
            </a:r>
            <a:r>
              <a:rPr lang="en-GB" dirty="0">
                <a:sym typeface="Verdana"/>
              </a:rPr>
              <a:t> (standardised by </a:t>
            </a:r>
            <a:r>
              <a:rPr lang="en-GB" b="1" dirty="0">
                <a:solidFill>
                  <a:srgbClr val="00693C"/>
                </a:solidFill>
                <a:sym typeface="Verdana"/>
              </a:rPr>
              <a:t>ITU-T</a:t>
            </a:r>
            <a:r>
              <a:rPr lang="en-GB" dirty="0">
                <a:sym typeface="Verdana"/>
              </a:rPr>
              <a:t>, free, used in some </a:t>
            </a:r>
            <a:r>
              <a:rPr lang="en-GB" b="1" dirty="0">
                <a:solidFill>
                  <a:srgbClr val="00693C"/>
                </a:solidFill>
                <a:sym typeface="Verdana"/>
              </a:rPr>
              <a:t>VoIP</a:t>
            </a:r>
            <a:r>
              <a:rPr lang="en-GB" dirty="0">
                <a:solidFill>
                  <a:srgbClr val="00693C"/>
                </a:solidFill>
                <a:sym typeface="Verdana"/>
              </a:rPr>
              <a:t> </a:t>
            </a:r>
            <a:r>
              <a:rPr lang="en-GB" dirty="0">
                <a:sym typeface="Verdana"/>
              </a:rPr>
              <a:t>software)</a:t>
            </a:r>
          </a:p>
          <a:p>
            <a:r>
              <a:rPr lang="en-GB" b="1" dirty="0">
                <a:solidFill>
                  <a:srgbClr val="00693C"/>
                </a:solidFill>
                <a:sym typeface="Verdana"/>
              </a:rPr>
              <a:t>AMR</a:t>
            </a:r>
            <a:r>
              <a:rPr lang="en-GB" dirty="0">
                <a:solidFill>
                  <a:srgbClr val="00693C"/>
                </a:solidFill>
                <a:sym typeface="Verdana"/>
              </a:rPr>
              <a:t> </a:t>
            </a:r>
            <a:r>
              <a:rPr lang="en-GB" dirty="0">
                <a:sym typeface="Verdana"/>
              </a:rPr>
              <a:t>(created and patented by </a:t>
            </a:r>
            <a:r>
              <a:rPr lang="en-GB" b="1" dirty="0">
                <a:solidFill>
                  <a:srgbClr val="00693C"/>
                </a:solidFill>
                <a:sym typeface="Verdana"/>
              </a:rPr>
              <a:t>3GPP</a:t>
            </a:r>
            <a:r>
              <a:rPr lang="en-GB" dirty="0">
                <a:sym typeface="Verdana"/>
              </a:rPr>
              <a:t>, used by mobile network operators)</a:t>
            </a:r>
          </a:p>
          <a:p>
            <a:r>
              <a:rPr lang="en-GB" b="1" dirty="0">
                <a:solidFill>
                  <a:srgbClr val="00693C"/>
                </a:solidFill>
                <a:sym typeface="Verdana"/>
              </a:rPr>
              <a:t>Speex</a:t>
            </a:r>
            <a:r>
              <a:rPr lang="en-GB" dirty="0">
                <a:solidFill>
                  <a:srgbClr val="00693C"/>
                </a:solidFill>
                <a:sym typeface="Verdana"/>
              </a:rPr>
              <a:t> </a:t>
            </a:r>
            <a:r>
              <a:rPr lang="en-GB" dirty="0">
                <a:sym typeface="Verdana"/>
              </a:rPr>
              <a:t>(popular for open-source applications because of lack of patent restrictions)</a:t>
            </a:r>
          </a:p>
          <a:p>
            <a:r>
              <a:rPr lang="en-GB" b="1" dirty="0">
                <a:solidFill>
                  <a:srgbClr val="00693C"/>
                </a:solidFill>
                <a:sym typeface="Verdana"/>
              </a:rPr>
              <a:t>Siren 7</a:t>
            </a:r>
            <a:r>
              <a:rPr lang="en-GB" dirty="0">
                <a:sym typeface="Verdana"/>
              </a:rPr>
              <a:t> (created and patented by</a:t>
            </a:r>
            <a:br>
              <a:rPr lang="en-GB" dirty="0">
                <a:sym typeface="Verdana"/>
              </a:rPr>
            </a:br>
            <a:r>
              <a:rPr lang="en-GB" b="1" dirty="0">
                <a:solidFill>
                  <a:srgbClr val="00693C"/>
                </a:solidFill>
                <a:sym typeface="Verdana"/>
              </a:rPr>
              <a:t>Polycom</a:t>
            </a:r>
            <a:r>
              <a:rPr lang="en-GB" dirty="0">
                <a:solidFill>
                  <a:srgbClr val="00693C"/>
                </a:solidFill>
                <a:sym typeface="Verdana"/>
              </a:rPr>
              <a:t> </a:t>
            </a:r>
            <a:r>
              <a:rPr lang="en-GB" dirty="0">
                <a:sym typeface="Verdana"/>
              </a:rPr>
              <a:t>Inc., used by </a:t>
            </a:r>
            <a:r>
              <a:rPr lang="en-GB" b="1" dirty="0">
                <a:solidFill>
                  <a:srgbClr val="00693C"/>
                </a:solidFill>
                <a:sym typeface="Verdana"/>
              </a:rPr>
              <a:t>Microsoft Lync</a:t>
            </a:r>
            <a:r>
              <a:rPr lang="en-GB" dirty="0">
                <a:sym typeface="Verdana"/>
              </a:rPr>
              <a:t>)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71E84DB-C141-8B41-ADEE-2C55950C2B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EC3799-ED65-654B-9A49-C1DB7752E35A}" type="slidenum">
              <a:rPr lang="pl-PL" altLang="pl-PL" smtClean="0"/>
              <a:pPr/>
              <a:t>18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357423842"/>
      </p:ext>
    </p:extLst>
  </p:cSld>
  <p:clrMapOvr>
    <a:masterClrMapping/>
  </p:clrMapOvr>
  <p:transition spd="med" advTm="97749">
    <p:dissolv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Prostokąt 2">
            <a:hlinkClick r:id="rId3"/>
            <a:extLst>
              <a:ext uri="{FF2B5EF4-FFF2-40B4-BE49-F238E27FC236}">
                <a16:creationId xmlns:a16="http://schemas.microsoft.com/office/drawing/2014/main" id="{90D633C2-22F6-7749-89B5-5315AB1E9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029" y="6202916"/>
            <a:ext cx="1541215" cy="408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9142" rIns="39142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78281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l-PL" altLang="pl-PL" sz="205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61DA57D-838C-6146-A04A-A8947D0CC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GB" dirty="0"/>
              <a:t>A typical consumer stereo</a:t>
            </a:r>
            <a:br>
              <a:rPr lang="en-GB" dirty="0"/>
            </a:br>
            <a:r>
              <a:rPr lang="en-GB" dirty="0"/>
              <a:t>audio stream, compressed</a:t>
            </a:r>
            <a:br>
              <a:rPr lang="en-GB" dirty="0"/>
            </a:br>
            <a:r>
              <a:rPr lang="en-GB" dirty="0"/>
              <a:t>with MP3 codec, has bit rate of around...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1100842-0EA5-F347-AD23-EC48C8524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b"/>
          <a:lstStyle/>
          <a:p>
            <a:pPr marL="0" indent="0">
              <a:buNone/>
            </a:pPr>
            <a:r>
              <a:rPr lang="pl-PL" dirty="0">
                <a:hlinkClick r:id="rId4"/>
              </a:rPr>
              <a:t>https://www.mentimeter.com/s/ffecf2fbe62b6f9d8b494f4bdbd97c7e/132c6912b228</a:t>
            </a: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4F1438AE-A2F8-8D46-B3EB-A2B9D6A4C9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EC3799-ED65-654B-9A49-C1DB7752E35A}" type="slidenum">
              <a:rPr lang="pl-PL" altLang="pl-PL" smtClean="0"/>
              <a:pPr/>
              <a:t>19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517504041"/>
      </p:ext>
    </p:extLst>
  </p:cSld>
  <p:clrMapOvr>
    <a:masterClrMapping/>
  </p:clrMapOvr>
  <p:transition spd="med" advTm="51737"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Prostokąt 2">
            <a:hlinkClick r:id="rId3"/>
            <a:extLst>
              <a:ext uri="{FF2B5EF4-FFF2-40B4-BE49-F238E27FC236}">
                <a16:creationId xmlns:a16="http://schemas.microsoft.com/office/drawing/2014/main" id="{90D633C2-22F6-7749-89B5-5315AB1E9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029" y="6202916"/>
            <a:ext cx="1541215" cy="408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9142" rIns="39142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78281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l-PL" altLang="pl-PL" sz="205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C6E1155-7A7C-ED4C-900F-4BBCE24B0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en-GB" dirty="0"/>
              <a:t>What is a bit rate of a typical consumer stereo audio stream, compressed with MP3 codec?</a:t>
            </a:r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A37ABE15-64A6-DA44-81E4-D0D65C9AF25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44" y="2455069"/>
            <a:ext cx="3175000" cy="3175000"/>
          </a:xfrm>
        </p:spPr>
      </p:pic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C3AA7FA6-F5DB-5E4D-8974-B7E73A8C43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b"/>
          <a:lstStyle/>
          <a:p>
            <a:pPr marL="0" indent="0">
              <a:buNone/>
            </a:pPr>
            <a:r>
              <a:rPr lang="pl-PL" sz="2800" dirty="0">
                <a:hlinkClick r:id="rId5"/>
              </a:rPr>
              <a:t>https://www.menti.com/ahd8rr5vie</a:t>
            </a:r>
            <a:endParaRPr lang="pl-PL" sz="2800" dirty="0"/>
          </a:p>
          <a:p>
            <a:pPr marL="0" indent="0">
              <a:buNone/>
            </a:pPr>
            <a:endParaRPr lang="pl-PL" sz="2800" dirty="0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14E69D14-D866-1149-AC50-CFD406ED8E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69C22-1F5A-0247-9939-8E5658B5F768}" type="slidenum">
              <a:rPr lang="pl-PL" altLang="pl-PL" smtClean="0"/>
              <a:pPr/>
              <a:t>2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768575973"/>
      </p:ext>
    </p:extLst>
  </p:cSld>
  <p:clrMapOvr>
    <a:masterClrMapping/>
  </p:clrMapOvr>
  <p:transition spd="med" advTm="73756"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Prostokąt 2">
            <a:hlinkClick r:id="rId3"/>
            <a:extLst>
              <a:ext uri="{FF2B5EF4-FFF2-40B4-BE49-F238E27FC236}">
                <a16:creationId xmlns:a16="http://schemas.microsoft.com/office/drawing/2014/main" id="{90D633C2-22F6-7749-89B5-5315AB1E9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029" y="6202916"/>
            <a:ext cx="1541215" cy="408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9142" rIns="39142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defTabSz="782818" fontAlgn="base">
              <a:spcBef>
                <a:spcPct val="0"/>
              </a:spcBef>
              <a:spcAft>
                <a:spcPct val="0"/>
              </a:spcAft>
            </a:pPr>
            <a:endParaRPr lang="pl-PL" altLang="pl-PL" sz="2055" kern="1200">
              <a:uFillTx/>
              <a:ea typeface="+mn-ea"/>
            </a:endParaRPr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0FE9A05A-E925-8D48-BB3B-7F0FC71FF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Compression?</a:t>
            </a:r>
          </a:p>
        </p:txBody>
      </p:sp>
      <p:sp>
        <p:nvSpPr>
          <p:cNvPr id="7" name="Symbol zastępczy tekstu 6">
            <a:extLst>
              <a:ext uri="{FF2B5EF4-FFF2-40B4-BE49-F238E27FC236}">
                <a16:creationId xmlns:a16="http://schemas.microsoft.com/office/drawing/2014/main" id="{14A0FCEA-7220-6449-B204-4EA4AF474DB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sz="2000" dirty="0"/>
              <a:t>Uncompressed audio:</a:t>
            </a:r>
          </a:p>
          <a:p>
            <a:pPr marL="677159" lvl="1" indent="-285750">
              <a:buFont typeface="Arial" charset="0"/>
              <a:buChar char="•"/>
            </a:pPr>
            <a:r>
              <a:rPr lang="en-GB" sz="1829" dirty="0"/>
              <a:t>PCM telephony – </a:t>
            </a:r>
            <a:r>
              <a:rPr lang="en-GB" sz="1829" b="1" dirty="0">
                <a:solidFill>
                  <a:srgbClr val="00693C"/>
                </a:solidFill>
              </a:rPr>
              <a:t>64 kbit/s</a:t>
            </a:r>
            <a:endParaRPr lang="en-GB" sz="1829" dirty="0">
              <a:solidFill>
                <a:srgbClr val="00693C"/>
              </a:solidFill>
            </a:endParaRPr>
          </a:p>
          <a:p>
            <a:pPr marL="677159" lvl="1" indent="-285750">
              <a:buFont typeface="Arial" charset="0"/>
              <a:buChar char="•"/>
            </a:pPr>
            <a:r>
              <a:rPr lang="en-GB" sz="1829" dirty="0"/>
              <a:t>First media – </a:t>
            </a:r>
            <a:r>
              <a:rPr lang="en-GB" sz="1829" b="1" dirty="0">
                <a:solidFill>
                  <a:srgbClr val="00693C"/>
                </a:solidFill>
              </a:rPr>
              <a:t>131-384 kbit/s</a:t>
            </a:r>
            <a:endParaRPr lang="en-GB" sz="1829" dirty="0">
              <a:solidFill>
                <a:srgbClr val="00693C"/>
              </a:solidFill>
            </a:endParaRPr>
          </a:p>
          <a:p>
            <a:pPr marL="677159" lvl="1" indent="-285750">
              <a:buFont typeface="Arial" charset="0"/>
              <a:buChar char="•"/>
            </a:pPr>
            <a:r>
              <a:rPr lang="en-GB" sz="1829" dirty="0"/>
              <a:t>Radio and TV broadcasting – </a:t>
            </a:r>
            <a:r>
              <a:rPr lang="en-GB" sz="1829" b="1" dirty="0">
                <a:solidFill>
                  <a:srgbClr val="00693C"/>
                </a:solidFill>
              </a:rPr>
              <a:t>512, 768 kbit/s</a:t>
            </a:r>
            <a:endParaRPr lang="en-GB" sz="1829" dirty="0">
              <a:solidFill>
                <a:srgbClr val="00693C"/>
              </a:solidFill>
            </a:endParaRPr>
          </a:p>
          <a:p>
            <a:pPr marL="677159" lvl="1" indent="-285750">
              <a:buFont typeface="Arial" charset="0"/>
              <a:buChar char="•"/>
            </a:pPr>
            <a:r>
              <a:rPr lang="en-GB" sz="1829" dirty="0"/>
              <a:t>Consumer Hi-Fi: CD, DAT – </a:t>
            </a:r>
            <a:r>
              <a:rPr lang="en-GB" sz="1829" b="1" dirty="0">
                <a:solidFill>
                  <a:srgbClr val="00693C"/>
                </a:solidFill>
              </a:rPr>
              <a:t>705.6, 768 kbit/s</a:t>
            </a:r>
            <a:endParaRPr lang="en-GB" sz="1829" dirty="0">
              <a:solidFill>
                <a:srgbClr val="00693C"/>
              </a:solidFill>
            </a:endParaRPr>
          </a:p>
          <a:p>
            <a:pPr marL="677159" lvl="1" indent="-285750">
              <a:buFont typeface="Arial" charset="0"/>
              <a:buChar char="•"/>
            </a:pPr>
            <a:r>
              <a:rPr lang="en-GB" sz="1829" dirty="0"/>
              <a:t>High End and studio – </a:t>
            </a:r>
            <a:r>
              <a:rPr lang="en-GB" sz="1829" b="1" dirty="0">
                <a:solidFill>
                  <a:srgbClr val="00693C"/>
                </a:solidFill>
              </a:rPr>
              <a:t>1920-4608 kbit/s</a:t>
            </a:r>
          </a:p>
          <a:p>
            <a:pPr marL="285750" indent="-285750">
              <a:buFont typeface="Arial" charset="0"/>
              <a:buChar char="•"/>
            </a:pPr>
            <a:r>
              <a:rPr lang="en-GB" sz="2000" b="1" dirty="0">
                <a:solidFill>
                  <a:srgbClr val="00693C"/>
                </a:solidFill>
              </a:rPr>
              <a:t>Compression is required!</a:t>
            </a:r>
          </a:p>
          <a:p>
            <a:pPr marL="285750" indent="-285750">
              <a:buFont typeface="Arial" charset="0"/>
              <a:buChar char="•"/>
            </a:pPr>
            <a:r>
              <a:rPr lang="en-GB" sz="2000" dirty="0"/>
              <a:t>Compressed audio (</a:t>
            </a:r>
            <a:r>
              <a:rPr lang="en-GB" sz="2000" b="1" dirty="0">
                <a:solidFill>
                  <a:srgbClr val="00693C"/>
                </a:solidFill>
              </a:rPr>
              <a:t>lossy</a:t>
            </a:r>
            <a:r>
              <a:rPr lang="en-GB" sz="2000" dirty="0"/>
              <a:t>) – </a:t>
            </a:r>
            <a:r>
              <a:rPr lang="en-GB" sz="2000" b="1" dirty="0">
                <a:solidFill>
                  <a:srgbClr val="00693C"/>
                </a:solidFill>
              </a:rPr>
              <a:t>64 kbit/s</a:t>
            </a:r>
          </a:p>
          <a:p>
            <a:pPr marL="285750" indent="-285750">
              <a:buFont typeface="Arial" charset="0"/>
              <a:buChar char="•"/>
            </a:pPr>
            <a:r>
              <a:rPr lang="en-GB" sz="2000" dirty="0"/>
              <a:t>Achieved ratio – </a:t>
            </a:r>
            <a:r>
              <a:rPr lang="en-GB" sz="2000" b="1" dirty="0">
                <a:solidFill>
                  <a:srgbClr val="00693C"/>
                </a:solidFill>
              </a:rPr>
              <a:t>1:200</a:t>
            </a:r>
          </a:p>
        </p:txBody>
      </p:sp>
      <p:graphicFrame>
        <p:nvGraphicFramePr>
          <p:cNvPr id="9" name="Symbol zastępczy zawartości 2">
            <a:extLst>
              <a:ext uri="{FF2B5EF4-FFF2-40B4-BE49-F238E27FC236}">
                <a16:creationId xmlns:a16="http://schemas.microsoft.com/office/drawing/2014/main" id="{0E8830ED-5F7C-3541-8C6F-1EF8AA2D33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4804142"/>
              </p:ext>
            </p:extLst>
          </p:nvPr>
        </p:nvGraphicFramePr>
        <p:xfrm>
          <a:off x="3887788" y="987425"/>
          <a:ext cx="4627562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8F6DDC66-E8BC-7A4D-8ADA-2C3FFFD448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DAFC23-17B7-6F4B-9BAB-401726819F34}" type="slidenum">
              <a:rPr lang="pl-PL" altLang="pl-PL" smtClean="0"/>
              <a:pPr/>
              <a:t>3</a:t>
            </a:fld>
            <a:endParaRPr lang="pl-PL" altLang="pl-PL"/>
          </a:p>
        </p:txBody>
      </p:sp>
    </p:spTree>
  </p:cSld>
  <p:clrMapOvr>
    <a:masterClrMapping/>
  </p:clrMapOvr>
  <p:transition spd="med" advTm="71761"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Prostokąt 2">
            <a:hlinkClick r:id="rId3"/>
            <a:extLst>
              <a:ext uri="{FF2B5EF4-FFF2-40B4-BE49-F238E27FC236}">
                <a16:creationId xmlns:a16="http://schemas.microsoft.com/office/drawing/2014/main" id="{90D633C2-22F6-7749-89B5-5315AB1E9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029" y="6202916"/>
            <a:ext cx="1541215" cy="408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9142" rIns="39142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78281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l-PL" altLang="pl-PL" sz="205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728F06D-11D9-D340-BB10-1C4D46FB4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262" y="456720"/>
            <a:ext cx="7540267" cy="1600680"/>
          </a:xfrm>
        </p:spPr>
        <p:txBody>
          <a:bodyPr anchor="ctr">
            <a:normAutofit/>
          </a:bodyPr>
          <a:lstStyle/>
          <a:p>
            <a:r>
              <a:rPr lang="en-GB" dirty="0"/>
              <a:t>Lossy Audio Compression (Coding) Steps</a:t>
            </a:r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BAB55F15-04E9-D242-B47D-79AD483058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7574723"/>
              </p:ext>
            </p:extLst>
          </p:nvPr>
        </p:nvGraphicFramePr>
        <p:xfrm>
          <a:off x="623455" y="996017"/>
          <a:ext cx="4627562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Symbol zastępczy tekstu 6">
            <a:extLst>
              <a:ext uri="{FF2B5EF4-FFF2-40B4-BE49-F238E27FC236}">
                <a16:creationId xmlns:a16="http://schemas.microsoft.com/office/drawing/2014/main" id="{266AE3AE-08AD-FC42-92DD-BD5FB41D0B4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B7F4413-AE89-1546-A11E-9B070E5783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EC3799-ED65-654B-9A49-C1DB7752E35A}" type="slidenum">
              <a:rPr lang="pl-PL" altLang="pl-PL" smtClean="0"/>
              <a:pPr/>
              <a:t>4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3404687210"/>
      </p:ext>
    </p:extLst>
  </p:cSld>
  <p:clrMapOvr>
    <a:masterClrMapping/>
  </p:clrMapOvr>
  <p:transition spd="med" advTm="33707"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Prostokąt 2">
            <a:hlinkClick r:id="rId3"/>
            <a:extLst>
              <a:ext uri="{FF2B5EF4-FFF2-40B4-BE49-F238E27FC236}">
                <a16:creationId xmlns:a16="http://schemas.microsoft.com/office/drawing/2014/main" id="{90D633C2-22F6-7749-89B5-5315AB1E9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029" y="6202916"/>
            <a:ext cx="1541215" cy="408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9142" rIns="39142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78281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l-PL" altLang="pl-PL" sz="205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2928C80-1F8F-FD4C-BBA1-C972ADD9E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Most Popular Lossy Audio</a:t>
            </a:r>
            <a:br>
              <a:rPr lang="en-GB" dirty="0"/>
            </a:br>
            <a:r>
              <a:rPr lang="en-GB" dirty="0"/>
              <a:t>Codecs</a:t>
            </a:r>
          </a:p>
        </p:txBody>
      </p:sp>
      <p:graphicFrame>
        <p:nvGraphicFramePr>
          <p:cNvPr id="5" name="Symbol zastępczy zawartości 1">
            <a:extLst>
              <a:ext uri="{FF2B5EF4-FFF2-40B4-BE49-F238E27FC236}">
                <a16:creationId xmlns:a16="http://schemas.microsoft.com/office/drawing/2014/main" id="{9CA5958F-8A93-204D-AA6C-2F8689FF7D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8927230"/>
              </p:ext>
            </p:extLst>
          </p:nvPr>
        </p:nvGraphicFramePr>
        <p:xfrm>
          <a:off x="685800" y="1982788"/>
          <a:ext cx="7778750" cy="4119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5E0C1BA-618C-B94B-B218-F02E17E41F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EC3799-ED65-654B-9A49-C1DB7752E35A}" type="slidenum">
              <a:rPr lang="pl-PL" altLang="pl-PL" smtClean="0"/>
              <a:pPr/>
              <a:t>5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850282024"/>
      </p:ext>
    </p:extLst>
  </p:cSld>
  <p:clrMapOvr>
    <a:masterClrMapping/>
  </p:clrMapOvr>
  <p:transition spd="med" advTm="18012"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Prostokąt 2">
            <a:hlinkClick r:id="rId4"/>
            <a:extLst>
              <a:ext uri="{FF2B5EF4-FFF2-40B4-BE49-F238E27FC236}">
                <a16:creationId xmlns:a16="http://schemas.microsoft.com/office/drawing/2014/main" id="{90D633C2-22F6-7749-89B5-5315AB1E9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029" y="6202916"/>
            <a:ext cx="1541215" cy="408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9142" rIns="39142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78281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l-PL" altLang="pl-PL" sz="205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7C60B2E-37BB-E440-B35D-67EBAAF04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MP3 – General Info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96EA8E8-68C9-F64A-ACCE-D78640167C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b="1" dirty="0">
                <a:solidFill>
                  <a:srgbClr val="00693C"/>
                </a:solidFill>
                <a:sym typeface="Verdana"/>
              </a:rPr>
              <a:t>Initial release</a:t>
            </a:r>
            <a:r>
              <a:rPr lang="en-GB" dirty="0">
                <a:sym typeface="Verdana"/>
              </a:rPr>
              <a:t>: </a:t>
            </a:r>
            <a:r>
              <a:rPr lang="en-GB" b="1" dirty="0">
                <a:solidFill>
                  <a:srgbClr val="00693C"/>
                </a:solidFill>
                <a:sym typeface="Verdana"/>
              </a:rPr>
              <a:t>1993</a:t>
            </a:r>
          </a:p>
          <a:p>
            <a:r>
              <a:rPr lang="en-GB" dirty="0">
                <a:sym typeface="Verdana"/>
              </a:rPr>
              <a:t>Developed by</a:t>
            </a:r>
            <a:br>
              <a:rPr lang="en-GB" dirty="0">
                <a:sym typeface="Verdana"/>
              </a:rPr>
            </a:br>
            <a:r>
              <a:rPr lang="en-GB" b="1" dirty="0">
                <a:solidFill>
                  <a:srgbClr val="00693C"/>
                </a:solidFill>
                <a:sym typeface="Verdana"/>
              </a:rPr>
              <a:t>Fraunhofer (IIS)</a:t>
            </a:r>
            <a:br>
              <a:rPr lang="en-GB" b="1" dirty="0">
                <a:solidFill>
                  <a:srgbClr val="00693C"/>
                </a:solidFill>
                <a:sym typeface="Verdana"/>
              </a:rPr>
            </a:br>
            <a:r>
              <a:rPr lang="en-GB" dirty="0">
                <a:sym typeface="Verdana"/>
              </a:rPr>
              <a:t>&amp;</a:t>
            </a:r>
            <a:r>
              <a:rPr lang="en-GB" b="1" dirty="0">
                <a:solidFill>
                  <a:srgbClr val="FF0000"/>
                </a:solidFill>
                <a:sym typeface="Verdana"/>
              </a:rPr>
              <a:t> </a:t>
            </a:r>
            <a:r>
              <a:rPr lang="en-GB" b="1" dirty="0">
                <a:solidFill>
                  <a:srgbClr val="00693C"/>
                </a:solidFill>
                <a:sym typeface="Verdana"/>
              </a:rPr>
              <a:t>Thompson</a:t>
            </a:r>
          </a:p>
          <a:p>
            <a:r>
              <a:rPr lang="en-GB" dirty="0">
                <a:sym typeface="Verdana"/>
              </a:rPr>
              <a:t>Standardized by</a:t>
            </a:r>
            <a:br>
              <a:rPr lang="en-GB" dirty="0">
                <a:sym typeface="Verdana"/>
              </a:rPr>
            </a:br>
            <a:r>
              <a:rPr lang="en-GB" dirty="0">
                <a:sym typeface="Verdana"/>
              </a:rPr>
              <a:t>MPEG Audio Committee of </a:t>
            </a:r>
            <a:r>
              <a:rPr lang="en-GB" b="1" dirty="0">
                <a:solidFill>
                  <a:srgbClr val="00693C"/>
                </a:solidFill>
                <a:sym typeface="Verdana"/>
              </a:rPr>
              <a:t>ISO</a:t>
            </a:r>
            <a:r>
              <a:rPr lang="en-GB" dirty="0">
                <a:solidFill>
                  <a:srgbClr val="00693C"/>
                </a:solidFill>
                <a:sym typeface="Verdana"/>
              </a:rPr>
              <a:t> </a:t>
            </a:r>
            <a:r>
              <a:rPr lang="en-GB" dirty="0">
                <a:sym typeface="Verdana"/>
              </a:rPr>
              <a:t>&amp; </a:t>
            </a:r>
            <a:r>
              <a:rPr lang="en-GB" b="1" dirty="0">
                <a:solidFill>
                  <a:srgbClr val="00693C"/>
                </a:solidFill>
                <a:sym typeface="Verdana"/>
              </a:rPr>
              <a:t>IEC</a:t>
            </a:r>
          </a:p>
          <a:p>
            <a:r>
              <a:rPr lang="en-GB" b="1" dirty="0">
                <a:solidFill>
                  <a:srgbClr val="00693C"/>
                </a:solidFill>
                <a:sym typeface="Verdana"/>
              </a:rPr>
              <a:t>Closed format </a:t>
            </a:r>
            <a:r>
              <a:rPr lang="en-GB" sz="3100" dirty="0">
                <a:sym typeface="Verdana"/>
              </a:rPr>
              <a:t>– active patents in </a:t>
            </a:r>
            <a:r>
              <a:rPr lang="en-GB" sz="3100" b="1" dirty="0">
                <a:solidFill>
                  <a:srgbClr val="00693C"/>
                </a:solidFill>
                <a:sym typeface="Verdana"/>
              </a:rPr>
              <a:t>United States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DB7327F1-EB47-8848-A3AF-8E231F8528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69C22-1F5A-0247-9939-8E5658B5F768}" type="slidenum">
              <a:rPr lang="pl-PL" altLang="pl-PL" smtClean="0"/>
              <a:pPr/>
              <a:t>6</a:t>
            </a:fld>
            <a:endParaRPr lang="pl-PL" altLang="pl-PL"/>
          </a:p>
        </p:txBody>
      </p:sp>
      <p:pic>
        <p:nvPicPr>
          <p:cNvPr id="9" name="Symbol zastępczy zawartości 8">
            <a:extLst>
              <a:ext uri="{FF2B5EF4-FFF2-40B4-BE49-F238E27FC236}">
                <a16:creationId xmlns:a16="http://schemas.microsoft.com/office/drawing/2014/main" id="{145FC79B-B835-3E4B-B289-160F962005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640263" y="3077534"/>
            <a:ext cx="3824287" cy="1930069"/>
          </a:xfr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F69376E1-FDBD-464E-9A5B-D5A08D9D8117}"/>
              </a:ext>
            </a:extLst>
          </p:cNvPr>
          <p:cNvSpPr txBox="1"/>
          <p:nvPr/>
        </p:nvSpPr>
        <p:spPr>
          <a:xfrm>
            <a:off x="4640263" y="5007603"/>
            <a:ext cx="1908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hlinkClick r:id="rId6" tooltip="http://commons.wikimedia.org/wiki/File:Mp3.svg"/>
              </a:rPr>
              <a:t>This photo</a:t>
            </a:r>
            <a:r>
              <a:rPr lang="en-GB" sz="900" dirty="0"/>
              <a:t>, author: Author unknown, license: </a:t>
            </a:r>
            <a:r>
              <a:rPr lang="en-GB" sz="900" dirty="0">
                <a:hlinkClick r:id="rId7" tooltip="https://creativecommons.org/licenses/by-sa/3.0/"/>
              </a:rPr>
              <a:t>CC BY-SA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43107046"/>
      </p:ext>
    </p:extLst>
  </p:cSld>
  <p:clrMapOvr>
    <a:masterClrMapping/>
  </p:clrMapOvr>
  <p:transition spd="med" advTm="46812"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Prostokąt 2">
            <a:hlinkClick r:id="rId4"/>
            <a:extLst>
              <a:ext uri="{FF2B5EF4-FFF2-40B4-BE49-F238E27FC236}">
                <a16:creationId xmlns:a16="http://schemas.microsoft.com/office/drawing/2014/main" id="{90D633C2-22F6-7749-89B5-5315AB1E9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029" y="6202916"/>
            <a:ext cx="1541215" cy="408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9142" rIns="39142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78281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l-PL" altLang="pl-PL" sz="205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977F626-7D27-1044-8159-CD3B8779F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MP3 Compression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387041B-A974-F44C-831B-6DFF7A309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>
                <a:sym typeface="Verdana"/>
              </a:rPr>
              <a:t>Faithful </a:t>
            </a:r>
            <a:r>
              <a:rPr lang="en-GB" b="1" dirty="0">
                <a:solidFill>
                  <a:srgbClr val="00693C"/>
                </a:solidFill>
                <a:sym typeface="Verdana"/>
              </a:rPr>
              <a:t>CD</a:t>
            </a:r>
            <a:r>
              <a:rPr lang="en-GB" dirty="0">
                <a:solidFill>
                  <a:srgbClr val="00693C"/>
                </a:solidFill>
                <a:sym typeface="Verdana"/>
              </a:rPr>
              <a:t> </a:t>
            </a:r>
            <a:r>
              <a:rPr lang="en-GB" dirty="0">
                <a:sym typeface="Verdana"/>
              </a:rPr>
              <a:t>audio reproduction at </a:t>
            </a:r>
            <a:r>
              <a:rPr lang="en-GB" b="1" dirty="0">
                <a:solidFill>
                  <a:srgbClr val="00693C"/>
                </a:solidFill>
                <a:sym typeface="Verdana"/>
              </a:rPr>
              <a:t>128 kbit/s </a:t>
            </a:r>
            <a:r>
              <a:rPr lang="en-GB" dirty="0">
                <a:sym typeface="Verdana"/>
              </a:rPr>
              <a:t>(</a:t>
            </a:r>
            <a:r>
              <a:rPr lang="en-GB" b="1" dirty="0">
                <a:solidFill>
                  <a:srgbClr val="00693C"/>
                </a:solidFill>
                <a:sym typeface="Verdana"/>
              </a:rPr>
              <a:t>1:11</a:t>
            </a:r>
            <a:r>
              <a:rPr lang="en-GB" dirty="0">
                <a:sym typeface="Verdana"/>
              </a:rPr>
              <a:t>):</a:t>
            </a:r>
          </a:p>
          <a:p>
            <a:pPr lvl="1"/>
            <a:r>
              <a:rPr lang="en-GB" dirty="0">
                <a:sym typeface="Verdana"/>
              </a:rPr>
              <a:t>Higher bit rate =&gt; higher quality</a:t>
            </a:r>
          </a:p>
          <a:p>
            <a:pPr lvl="1"/>
            <a:r>
              <a:rPr lang="en-GB" dirty="0">
                <a:sym typeface="Verdana"/>
              </a:rPr>
              <a:t>Lower bit rate =&gt; lower quality</a:t>
            </a:r>
          </a:p>
          <a:p>
            <a:r>
              <a:rPr lang="en-GB" b="1" dirty="0">
                <a:solidFill>
                  <a:srgbClr val="00693C"/>
                </a:solidFill>
                <a:sym typeface="Verdana"/>
              </a:rPr>
              <a:t>Perceptual coding </a:t>
            </a:r>
            <a:r>
              <a:rPr lang="en-GB" dirty="0">
                <a:sym typeface="Verdana"/>
              </a:rPr>
              <a:t>– reducing certain parts of audio accuracy beyond </a:t>
            </a:r>
            <a:r>
              <a:rPr lang="en-GB" b="1" dirty="0">
                <a:solidFill>
                  <a:srgbClr val="00693C"/>
                </a:solidFill>
                <a:sym typeface="Verdana"/>
              </a:rPr>
              <a:t>auditory</a:t>
            </a:r>
            <a:r>
              <a:rPr lang="en-GB" dirty="0">
                <a:solidFill>
                  <a:srgbClr val="00693C"/>
                </a:solidFill>
                <a:sym typeface="Verdana"/>
              </a:rPr>
              <a:t> </a:t>
            </a:r>
            <a:r>
              <a:rPr lang="en-GB" dirty="0">
                <a:sym typeface="Verdana"/>
              </a:rPr>
              <a:t>ability</a:t>
            </a:r>
          </a:p>
          <a:p>
            <a:r>
              <a:rPr lang="en-GB" dirty="0">
                <a:sym typeface="Verdana"/>
              </a:rPr>
              <a:t>Using </a:t>
            </a:r>
            <a:r>
              <a:rPr lang="en-GB" b="1" dirty="0">
                <a:solidFill>
                  <a:srgbClr val="00693C"/>
                </a:solidFill>
                <a:sym typeface="Verdana"/>
              </a:rPr>
              <a:t>psycho-acoustic models</a:t>
            </a:r>
            <a:r>
              <a:rPr lang="en-GB" dirty="0">
                <a:solidFill>
                  <a:srgbClr val="00693C"/>
                </a:solidFill>
                <a:sym typeface="Verdana"/>
              </a:rPr>
              <a:t> </a:t>
            </a:r>
            <a:r>
              <a:rPr lang="en-GB" dirty="0">
                <a:sym typeface="Verdana"/>
              </a:rPr>
              <a:t>to:</a:t>
            </a:r>
          </a:p>
          <a:p>
            <a:pPr lvl="1"/>
            <a:r>
              <a:rPr lang="en-GB" dirty="0">
                <a:sym typeface="Verdana"/>
              </a:rPr>
              <a:t>Discard/reduce less audible components by </a:t>
            </a:r>
            <a:r>
              <a:rPr lang="en-GB" b="1" dirty="0">
                <a:solidFill>
                  <a:srgbClr val="00693C"/>
                </a:solidFill>
                <a:sym typeface="Verdana"/>
              </a:rPr>
              <a:t>Modified Discrete Cosine Transform (MDCT)</a:t>
            </a:r>
            <a:endParaRPr lang="en-GB" dirty="0">
              <a:solidFill>
                <a:srgbClr val="00693C"/>
              </a:solidFill>
              <a:sym typeface="Verdana"/>
            </a:endParaRPr>
          </a:p>
          <a:p>
            <a:pPr lvl="1"/>
            <a:r>
              <a:rPr lang="en-GB" dirty="0">
                <a:sym typeface="Verdana"/>
              </a:rPr>
              <a:t>Record remaining</a:t>
            </a:r>
            <a:br>
              <a:rPr lang="en-GB" dirty="0">
                <a:sym typeface="Verdana"/>
              </a:rPr>
            </a:br>
            <a:r>
              <a:rPr lang="en-GB" dirty="0">
                <a:sym typeface="Verdana"/>
              </a:rPr>
              <a:t>information</a:t>
            </a:r>
          </a:p>
          <a:p>
            <a:pPr marL="334328" lvl="1" indent="-334328">
              <a:buFontTx/>
              <a:buChar char="»"/>
            </a:pPr>
            <a:r>
              <a:rPr lang="en-GB" b="1" dirty="0">
                <a:solidFill>
                  <a:srgbClr val="00693C"/>
                </a:solidFill>
                <a:sym typeface="Verdana"/>
              </a:rPr>
              <a:t>Stereo</a:t>
            </a:r>
            <a:r>
              <a:rPr lang="en-GB" dirty="0">
                <a:solidFill>
                  <a:srgbClr val="00693C"/>
                </a:solidFill>
                <a:sym typeface="Verdana"/>
              </a:rPr>
              <a:t> </a:t>
            </a:r>
            <a:r>
              <a:rPr lang="en-GB" dirty="0">
                <a:sym typeface="Verdana"/>
              </a:rPr>
              <a:t>or </a:t>
            </a:r>
            <a:r>
              <a:rPr lang="en-GB" b="1" dirty="0">
                <a:solidFill>
                  <a:srgbClr val="00693C"/>
                </a:solidFill>
                <a:sym typeface="Verdana"/>
              </a:rPr>
              <a:t>5.1</a:t>
            </a:r>
            <a:r>
              <a:rPr lang="en-GB" b="1" dirty="0">
                <a:solidFill>
                  <a:srgbClr val="FF0000"/>
                </a:solidFill>
                <a:sym typeface="Verdana"/>
              </a:rPr>
              <a:t> </a:t>
            </a:r>
            <a:r>
              <a:rPr lang="en-GB" sz="3100" dirty="0">
                <a:sym typeface="Verdana"/>
              </a:rPr>
              <a:t>audio</a:t>
            </a:r>
            <a:endParaRPr lang="en-GB" dirty="0">
              <a:sym typeface="Verdana"/>
            </a:endParaRPr>
          </a:p>
          <a:p>
            <a:r>
              <a:rPr lang="en-GB" dirty="0">
                <a:sym typeface="Verdana"/>
              </a:rPr>
              <a:t>Supported sampling rates up to </a:t>
            </a:r>
            <a:r>
              <a:rPr lang="en-GB" b="1" dirty="0">
                <a:solidFill>
                  <a:srgbClr val="00693C"/>
                </a:solidFill>
                <a:sym typeface="Verdana"/>
              </a:rPr>
              <a:t>48 kHz</a:t>
            </a:r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858F2A2-9E81-3640-B668-5FB3BD7A63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EC3799-ED65-654B-9A49-C1DB7752E35A}" type="slidenum">
              <a:rPr lang="pl-PL" altLang="pl-PL" smtClean="0"/>
              <a:pPr/>
              <a:t>7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494067001"/>
      </p:ext>
    </p:extLst>
  </p:cSld>
  <p:clrMapOvr>
    <a:masterClrMapping/>
  </p:clrMapOvr>
  <p:transition spd="med" advTm="55118"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Prostokąt 2">
            <a:hlinkClick r:id="rId3"/>
            <a:extLst>
              <a:ext uri="{FF2B5EF4-FFF2-40B4-BE49-F238E27FC236}">
                <a16:creationId xmlns:a16="http://schemas.microsoft.com/office/drawing/2014/main" id="{90D633C2-22F6-7749-89B5-5315AB1E9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029" y="6202916"/>
            <a:ext cx="1541215" cy="408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9142" rIns="39142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78281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l-PL" altLang="pl-PL" sz="205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7575819-414B-E94C-A875-7020FE442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MP3 Market Adoption</a:t>
            </a:r>
          </a:p>
        </p:txBody>
      </p:sp>
      <p:graphicFrame>
        <p:nvGraphicFramePr>
          <p:cNvPr id="5" name="Symbol zastępczy zawartości 6">
            <a:extLst>
              <a:ext uri="{FF2B5EF4-FFF2-40B4-BE49-F238E27FC236}">
                <a16:creationId xmlns:a16="http://schemas.microsoft.com/office/drawing/2014/main" id="{F3250F83-8C76-1B47-9A67-5F4DCAB67D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9293798"/>
              </p:ext>
            </p:extLst>
          </p:nvPr>
        </p:nvGraphicFramePr>
        <p:xfrm>
          <a:off x="685800" y="1982788"/>
          <a:ext cx="7778750" cy="4119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1860058-ADD9-4A45-BBAF-7B61A20604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EC3799-ED65-654B-9A49-C1DB7752E35A}" type="slidenum">
              <a:rPr lang="pl-PL" altLang="pl-PL" smtClean="0"/>
              <a:pPr/>
              <a:t>8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3968273609"/>
      </p:ext>
    </p:extLst>
  </p:cSld>
  <p:clrMapOvr>
    <a:masterClrMapping/>
  </p:clrMapOvr>
  <p:transition spd="med" advTm="22302"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Prostokąt 2">
            <a:hlinkClick r:id="rId4"/>
            <a:extLst>
              <a:ext uri="{FF2B5EF4-FFF2-40B4-BE49-F238E27FC236}">
                <a16:creationId xmlns:a16="http://schemas.microsoft.com/office/drawing/2014/main" id="{90D633C2-22F6-7749-89B5-5315AB1E92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029" y="6202916"/>
            <a:ext cx="1541215" cy="408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9142" rIns="39142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0" marR="0" lvl="0" indent="0" algn="l" defTabSz="782818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l-PL" altLang="pl-PL" sz="205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42D85C4-EB65-A34F-9728-FE68F6108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AAC – General Info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52C0DD2-7B2D-5F45-A3E2-DE6824B8CE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b="1" dirty="0">
                <a:solidFill>
                  <a:srgbClr val="00693C"/>
                </a:solidFill>
                <a:sym typeface="Verdana"/>
              </a:rPr>
              <a:t>Initial release</a:t>
            </a:r>
            <a:r>
              <a:rPr lang="en-GB" dirty="0">
                <a:sym typeface="Verdana"/>
              </a:rPr>
              <a:t>: </a:t>
            </a:r>
            <a:r>
              <a:rPr lang="en-GB" b="1" dirty="0">
                <a:solidFill>
                  <a:srgbClr val="00693C"/>
                </a:solidFill>
                <a:sym typeface="Verdana"/>
              </a:rPr>
              <a:t>1997</a:t>
            </a:r>
          </a:p>
          <a:p>
            <a:r>
              <a:rPr lang="en-GB" dirty="0">
                <a:sym typeface="Verdana"/>
              </a:rPr>
              <a:t>Developed by </a:t>
            </a:r>
            <a:r>
              <a:rPr lang="en-GB" b="1" dirty="0">
                <a:solidFill>
                  <a:srgbClr val="00693C"/>
                </a:solidFill>
                <a:sym typeface="Verdana"/>
              </a:rPr>
              <a:t>Bell Labs</a:t>
            </a:r>
            <a:r>
              <a:rPr lang="en-GB" dirty="0">
                <a:sym typeface="Verdana"/>
              </a:rPr>
              <a:t>, </a:t>
            </a:r>
            <a:r>
              <a:rPr lang="en-GB" b="1" dirty="0">
                <a:solidFill>
                  <a:srgbClr val="00693C"/>
                </a:solidFill>
                <a:sym typeface="Verdana"/>
              </a:rPr>
              <a:t>Fraunhofer (IIS)</a:t>
            </a:r>
            <a:r>
              <a:rPr lang="en-GB" dirty="0">
                <a:sym typeface="Verdana"/>
              </a:rPr>
              <a:t>, </a:t>
            </a:r>
            <a:r>
              <a:rPr lang="en-GB" b="1" dirty="0">
                <a:solidFill>
                  <a:srgbClr val="00693C"/>
                </a:solidFill>
                <a:sym typeface="Verdana"/>
              </a:rPr>
              <a:t>Dolby Labs</a:t>
            </a:r>
            <a:r>
              <a:rPr lang="en-GB" dirty="0">
                <a:sym typeface="Verdana"/>
              </a:rPr>
              <a:t>, </a:t>
            </a:r>
            <a:r>
              <a:rPr lang="en-GB" b="1" dirty="0">
                <a:solidFill>
                  <a:srgbClr val="00693C"/>
                </a:solidFill>
                <a:sym typeface="Verdana"/>
              </a:rPr>
              <a:t>Sony</a:t>
            </a:r>
            <a:r>
              <a:rPr lang="en-GB" dirty="0">
                <a:solidFill>
                  <a:srgbClr val="00693C"/>
                </a:solidFill>
                <a:sym typeface="Verdana"/>
              </a:rPr>
              <a:t> </a:t>
            </a:r>
            <a:r>
              <a:rPr lang="en-GB" dirty="0">
                <a:sym typeface="Verdana"/>
              </a:rPr>
              <a:t>&amp; </a:t>
            </a:r>
            <a:r>
              <a:rPr lang="en-GB" b="1" dirty="0">
                <a:solidFill>
                  <a:srgbClr val="00693C"/>
                </a:solidFill>
                <a:sym typeface="Verdana"/>
              </a:rPr>
              <a:t>Nokia</a:t>
            </a:r>
          </a:p>
          <a:p>
            <a:r>
              <a:rPr lang="en-GB" dirty="0">
                <a:sym typeface="Verdana"/>
              </a:rPr>
              <a:t>Standardized by </a:t>
            </a:r>
            <a:r>
              <a:rPr lang="en-GB" b="1" dirty="0">
                <a:solidFill>
                  <a:srgbClr val="00693C"/>
                </a:solidFill>
                <a:sym typeface="Verdana"/>
              </a:rPr>
              <a:t>ISO</a:t>
            </a:r>
            <a:r>
              <a:rPr lang="en-GB" dirty="0">
                <a:solidFill>
                  <a:srgbClr val="00693C"/>
                </a:solidFill>
                <a:sym typeface="Verdana"/>
              </a:rPr>
              <a:t> </a:t>
            </a:r>
            <a:r>
              <a:rPr lang="en-GB" dirty="0">
                <a:sym typeface="Verdana"/>
              </a:rPr>
              <a:t>&amp; </a:t>
            </a:r>
            <a:r>
              <a:rPr lang="en-GB" b="1" dirty="0">
                <a:solidFill>
                  <a:srgbClr val="00693C"/>
                </a:solidFill>
                <a:sym typeface="Verdana"/>
              </a:rPr>
              <a:t>IEC</a:t>
            </a:r>
          </a:p>
          <a:p>
            <a:r>
              <a:rPr lang="en-GB" dirty="0">
                <a:sym typeface="Verdana"/>
              </a:rPr>
              <a:t>Part of specifications of </a:t>
            </a:r>
            <a:r>
              <a:rPr lang="en-GB" b="1">
                <a:solidFill>
                  <a:srgbClr val="00693C"/>
                </a:solidFill>
                <a:sym typeface="Verdana"/>
              </a:rPr>
              <a:t>MPEG-2</a:t>
            </a:r>
            <a:r>
              <a:rPr lang="en-GB" b="1">
                <a:solidFill>
                  <a:srgbClr val="FF0000"/>
                </a:solidFill>
                <a:sym typeface="Verdana"/>
              </a:rPr>
              <a:t> </a:t>
            </a:r>
            <a:r>
              <a:rPr lang="en-GB" sz="3100">
                <a:sym typeface="Verdana"/>
              </a:rPr>
              <a:t>&amp; </a:t>
            </a:r>
            <a:r>
              <a:rPr lang="en-GB" b="1" dirty="0">
                <a:solidFill>
                  <a:srgbClr val="00693C"/>
                </a:solidFill>
                <a:sym typeface="Verdana"/>
              </a:rPr>
              <a:t>MPEG-4</a:t>
            </a:r>
          </a:p>
          <a:p>
            <a:r>
              <a:rPr lang="en-GB" b="1" dirty="0">
                <a:solidFill>
                  <a:srgbClr val="00693C"/>
                </a:solidFill>
                <a:sym typeface="Verdana"/>
              </a:rPr>
              <a:t>Closed format </a:t>
            </a:r>
            <a:r>
              <a:rPr lang="en-GB" sz="3100" dirty="0">
                <a:sym typeface="Verdana"/>
              </a:rPr>
              <a:t>– codec license required</a:t>
            </a:r>
            <a:endParaRPr lang="en-GB" sz="3100" b="1" dirty="0">
              <a:solidFill>
                <a:srgbClr val="FF0000"/>
              </a:solidFill>
              <a:sym typeface="Verdana"/>
            </a:endParaRPr>
          </a:p>
        </p:txBody>
      </p:sp>
      <p:pic>
        <p:nvPicPr>
          <p:cNvPr id="6" name="Symbol zastępczy zawartości 2">
            <a:extLst>
              <a:ext uri="{FF2B5EF4-FFF2-40B4-BE49-F238E27FC236}">
                <a16:creationId xmlns:a16="http://schemas.microsoft.com/office/drawing/2014/main" id="{3FC8A4E5-CC53-F149-851C-EEBEAACAFF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146006" y="3636169"/>
            <a:ext cx="812800" cy="812800"/>
          </a:xfrm>
          <a:prstGeom prst="rect">
            <a:avLst/>
          </a:prstGeom>
        </p:spPr>
      </p:pic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E564573E-2F5C-7347-A9DD-12920098FB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69C22-1F5A-0247-9939-8E5658B5F768}" type="slidenum">
              <a:rPr lang="pl-PL" altLang="pl-PL" smtClean="0"/>
              <a:pPr/>
              <a:t>9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746489396"/>
      </p:ext>
    </p:extLst>
  </p:cSld>
  <p:clrMapOvr>
    <a:masterClrMapping/>
  </p:clrMapOvr>
  <p:transition spd="med" advTm="24369">
    <p:dissolve/>
  </p:transition>
</p:sld>
</file>

<file path=ppt/theme/theme1.xml><?xml version="1.0" encoding="utf-8"?>
<a:theme xmlns:a="http://schemas.openxmlformats.org/drawingml/2006/main" name="Blank Presentation - Default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Blank Presentation - Defaul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20" tIns="45720" rIns="4572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l-PL" altLang="pl-PL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20" tIns="45720" rIns="4572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l-PL" altLang="pl-PL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Blank Presentatio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20" tIns="45720" rIns="4572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l-PL" altLang="pl-PL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20" tIns="45720" rIns="4572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l-PL" altLang="pl-PL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Blank Presentation - Default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Blank Presentation - Defaul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20" tIns="45720" rIns="4572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l-PL" altLang="pl-PL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20" tIns="45720" rIns="4572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l-PL" altLang="pl-PL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Blank Presentation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Blank Presentatio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20" tIns="45720" rIns="4572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l-PL" altLang="pl-PL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20" tIns="45720" rIns="4572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l-PL" altLang="pl-PL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Blank Presentation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Blank Presentatio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20" tIns="45720" rIns="4572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l-PL" altLang="pl-PL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20" tIns="45720" rIns="4572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l-PL" altLang="pl-PL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Roman"/>
        <a:ea typeface="Avenir Roman"/>
        <a:cs typeface="Avenir Roma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4926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49262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AGH_prezentacja_5</Template>
  <TotalTime>3956</TotalTime>
  <Words>1532</Words>
  <Application>Microsoft Macintosh PowerPoint</Application>
  <PresentationFormat>On-screen Show (4:3)</PresentationFormat>
  <Paragraphs>144</Paragraphs>
  <Slides>19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Avenir Roman</vt:lpstr>
      <vt:lpstr>FagoNoBoldCE-Caps</vt:lpstr>
      <vt:lpstr>Verdana</vt:lpstr>
      <vt:lpstr>Blank Presentation - Default</vt:lpstr>
      <vt:lpstr>Blank Presentation</vt:lpstr>
      <vt:lpstr>1_Blank Presentation - Default</vt:lpstr>
      <vt:lpstr>1_Blank Presentation</vt:lpstr>
      <vt:lpstr>3_Blank Presentation</vt:lpstr>
      <vt:lpstr>PowerPoint Presentation</vt:lpstr>
      <vt:lpstr>What is a bit rate of a typical consumer stereo audio stream, compressed with MP3 codec?</vt:lpstr>
      <vt:lpstr>Why Compression?</vt:lpstr>
      <vt:lpstr>Lossy Audio Compression (Coding) Steps</vt:lpstr>
      <vt:lpstr>Most Popular Lossy Audio Codecs</vt:lpstr>
      <vt:lpstr>MP3 – General Info</vt:lpstr>
      <vt:lpstr>MP3 Compression</vt:lpstr>
      <vt:lpstr>MP3 Market Adoption</vt:lpstr>
      <vt:lpstr>AAC – General Info</vt:lpstr>
      <vt:lpstr>AAC Compression</vt:lpstr>
      <vt:lpstr>AAC Market Adoption</vt:lpstr>
      <vt:lpstr>Vorbis – General Info</vt:lpstr>
      <vt:lpstr>Vorbis Compression (1/2)</vt:lpstr>
      <vt:lpstr>Vorbis Compression (2/2)</vt:lpstr>
      <vt:lpstr>Vorbis Market Adoption</vt:lpstr>
      <vt:lpstr>FLAC</vt:lpstr>
      <vt:lpstr>Other Audio Codecs</vt:lpstr>
      <vt:lpstr>Speech Codecs</vt:lpstr>
      <vt:lpstr>A typical consumer stereo audio stream, compressed with MP3 codec, has bit rate of around...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Source Encoding – Methods and Standards for Audio and Video Compression</dc:title>
  <cp:lastModifiedBy>Mikołaj Leszczuk</cp:lastModifiedBy>
  <cp:revision>101</cp:revision>
  <dcterms:modified xsi:type="dcterms:W3CDTF">2025-02-22T15:16:55Z</dcterms:modified>
</cp:coreProperties>
</file>